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5.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diagrams/colors1.xml" ContentType="application/vnd.openxmlformats-officedocument.drawingml.diagramColors+xml"/>
  <Override PartName="/ppt/media/audio3.bin" ContentType="audio/unknown"/>
  <Override PartName="/ppt/slideLayouts/slideLayout23.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6.xml" ContentType="application/vnd.openxmlformats-officedocument.presentationml.slideLayout+xml"/>
  <Override PartName="/docProps/app.xml" ContentType="application/vnd.openxmlformats-officedocument.extended-properti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7.xml" ContentType="application/vnd.openxmlformats-officedocument.themeOverr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slideLayouts/slideLayout56.xml" ContentType="application/vnd.openxmlformats-officedocument.presentationml.slideLayout+xml"/>
  <Override PartName="/ppt/slideLayouts/slideLayout69.xml" ContentType="application/vnd.openxmlformats-officedocument.presentationml.slideLayout+xml"/>
  <Override PartName="/ppt/slideLayouts/slideLayout76.xml" ContentType="application/vnd.openxmlformats-officedocument.presentationml.slideLayout+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slideLayouts/slideLayout77.xml" ContentType="application/vnd.openxmlformats-officedocument.presentationml.slideLayout+xml"/>
  <Override PartName="/ppt/slideLayouts/slideLayout32.xml" ContentType="application/vnd.openxmlformats-officedocument.presentationml.slideLayout+xml"/>
  <Override PartName="/ppt/slideLayouts/slideLayout67.xml" ContentType="application/vnd.openxmlformats-officedocument.presentationml.slideLayout+xml"/>
  <Override PartName="/ppt/slides/slide13.xml" ContentType="application/vnd.openxmlformats-officedocument.presentationml.slide+xml"/>
  <Override PartName="/ppt/slideLayouts/slideLayout64.xml" ContentType="application/vnd.openxmlformats-officedocument.presentationml.slideLayout+xml"/>
  <Override PartName="/ppt/media/audio2.bin" ContentType="audio/unknown"/>
  <Override PartName="/ppt/theme/theme9.xml" ContentType="application/vnd.openxmlformats-officedocument.theme+xml"/>
  <Override PartName="/ppt/slideLayouts/slideLayout5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68.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Layouts/slideLayout14.xml" ContentType="application/vnd.openxmlformats-officedocument.presentationml.slideLayout+xml"/>
  <Override PartName="/ppt/slideLayouts/slideLayout72.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Override PartName="/ppt/diagrams/quickStyle5.xml" ContentType="application/vnd.openxmlformats-officedocument.drawingml.diagramStyle+xml"/>
  <Default Extension="png" ContentType="image/png"/>
  <Override PartName="/ppt/theme/themeOverride2.xml" ContentType="application/vnd.openxmlformats-officedocument.themeOverride+xml"/>
  <Override PartName="/ppt/theme/themeOverride4.xml" ContentType="application/vnd.openxmlformats-officedocument.themeOverride+xml"/>
  <Override PartName="/ppt/slides/slide27.xml" ContentType="application/vnd.openxmlformats-officedocument.presentationml.slide+xml"/>
  <Override PartName="/ppt/slideLayouts/slideLayout82.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theme/theme8.xml" ContentType="application/vnd.openxmlformats-officedocument.theme+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Layouts/slideLayout58.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Layouts/slideLayout33.xml" ContentType="application/vnd.openxmlformats-officedocument.presentationml.slideLayout+xml"/>
  <Override PartName="/ppt/theme/theme2.xml" ContentType="application/vnd.openxmlformats-officedocument.theme+xml"/>
  <Override PartName="/ppt/theme/theme4.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8.xml" ContentType="application/vnd.openxmlformats-officedocument.presentationml.slideLayout+xml"/>
  <Override PartName="/ppt/slideLayouts/slideLayout66.xml" ContentType="application/vnd.openxmlformats-officedocument.presentationml.slideLayout+xml"/>
  <Override PartName="/ppt/slideLayouts/slideLayout80.xml" ContentType="application/vnd.openxmlformats-officedocument.presentationml.slideLayout+xml"/>
  <Override PartName="/ppt/slideMasters/slideMaster7.xml" ContentType="application/vnd.openxmlformats-officedocument.presentationml.slideMaster+xml"/>
  <Override PartName="/ppt/slideLayouts/slideLayout84.xml" ContentType="application/vnd.openxmlformats-officedocument.presentationml.slideLayout+xml"/>
  <Override PartName="/ppt/slideLayouts/slideLayout60.xml" ContentType="application/vnd.openxmlformats-officedocument.presentationml.slideLayout+xml"/>
  <Override PartName="/ppt/diagrams/colors4.xml" ContentType="application/vnd.openxmlformats-officedocument.drawingml.diagramColors+xml"/>
  <Override PartName="/ppt/slideLayouts/slideLayout88.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43.xml" ContentType="application/vnd.openxmlformats-officedocument.presentationml.slideLayout+xml"/>
  <Override PartName="/ppt/slideLayouts/slideLayout81.xml" ContentType="application/vnd.openxmlformats-officedocument.presentationml.slideLayout+xml"/>
  <Override PartName="/ppt/slideMasters/slideMaster8.xml" ContentType="application/vnd.openxmlformats-officedocument.presentationml.slideMaster+xml"/>
  <Override PartName="/ppt/slideLayouts/slideLayout50.xml" ContentType="application/vnd.openxmlformats-officedocument.presentationml.slideLayout+xml"/>
  <Override PartName="/ppt/slideLayouts/slideLayout89.xml" ContentType="application/vnd.openxmlformats-officedocument.presentationml.slideLayout+xml"/>
  <Override PartName="/ppt/diagrams/layout2.xml" ContentType="application/vnd.openxmlformats-officedocument.drawingml.diagramLayout+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ppt/slideLayouts/slideLayout52.xml" ContentType="application/vnd.openxmlformats-officedocument.presentationml.slideLayout+xml"/>
  <Override PartName="/ppt/slides/slide25.xml" ContentType="application/vnd.openxmlformats-officedocument.presentationml.slide+xml"/>
  <Override PartName="/ppt/slideLayouts/slideLayout71.xml" ContentType="application/vnd.openxmlformats-officedocument.presentationml.slideLayout+xml"/>
  <Override PartName="/ppt/slideLayouts/slideLayout46.xml" ContentType="application/vnd.openxmlformats-officedocument.presentationml.slideLayout+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theme/themeOverride6.xml" ContentType="application/vnd.openxmlformats-officedocument.themeOverride+xml"/>
  <Override PartName="/ppt/slides/slide34.xml" ContentType="application/vnd.openxmlformats-officedocument.presentationml.slide+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slideLayouts/slideLayout85.xml" ContentType="application/vnd.openxmlformats-officedocument.presentationml.slideLayout+xml"/>
  <Override PartName="/ppt/slideLayouts/slideLayout74.xml" ContentType="application/vnd.openxmlformats-officedocument.presentationml.slideLayout+xml"/>
  <Override PartName="/ppt/theme/themeOverride3.xml" ContentType="application/vnd.openxmlformats-officedocument.themeOverride+xml"/>
  <Override PartName="/ppt/media/audio1.bin" ContentType="audio/unknown"/>
  <Override PartName="/ppt/diagrams/colors3.xml" ContentType="application/vnd.openxmlformats-officedocument.drawingml.diagramColors+xml"/>
  <Override PartName="/ppt/diagrams/quickStyle4.xml" ContentType="application/vnd.openxmlformats-officedocument.drawingml.diagramStyle+xml"/>
  <Override PartName="/ppt/diagrams/data4.xml" ContentType="application/vnd.openxmlformats-officedocument.drawingml.diagramData+xml"/>
  <Override PartName="/ppt/diagrams/data5.xml" ContentType="application/vnd.openxmlformats-officedocument.drawingml.diagramData+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87.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theme/themeOverride5.xml" ContentType="application/vnd.openxmlformats-officedocument.themeOverride+xml"/>
  <Override PartName="/ppt/slideLayouts/slideLayout7.xml" ContentType="application/vnd.openxmlformats-officedocument.presentationml.slideLayout+xml"/>
  <Override PartName="/ppt/slideLayouts/slideLayout39.xml" ContentType="application/vnd.openxmlformats-officedocument.presentationml.slideLayout+xml"/>
  <Default Extension="jpeg" ContentType="image/jpeg"/>
  <Override PartName="/ppt/slideLayouts/slideLayout73.xml" ContentType="application/vnd.openxmlformats-officedocument.presentationml.slideLayout+xml"/>
  <Override PartName="/ppt/slideLayouts/slideLayout83.xml" ContentType="application/vnd.openxmlformats-officedocument.presentationml.slideLayout+xml"/>
  <Override PartName="/ppt/slideLayouts/slideLayout61.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78.xml" ContentType="application/vnd.openxmlformats-officedocument.presentationml.slideLayout+xml"/>
  <Override PartName="/ppt/slideLayouts/slideLayout49.xml" ContentType="application/vnd.openxmlformats-officedocument.presentationml.slideLayout+xml"/>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Override PartName="/ppt/slideLayouts/slideLayout31.xml" ContentType="application/vnd.openxmlformats-officedocument.presentationml.slideLayout+xml"/>
  <Override PartName="/ppt/slideLayouts/slideLayout42.xml" ContentType="application/vnd.openxmlformats-officedocument.presentationml.slideLayout+xml"/>
  <Override PartName="/ppt/slideLayouts/slideLayout15.xml" ContentType="application/vnd.openxmlformats-officedocument.presentationml.slideLayout+xml"/>
  <Override PartName="/ppt/slideLayouts/slideLayout44.xml" ContentType="application/vnd.openxmlformats-officedocument.presentationml.slideLayout+xml"/>
  <Override PartName="/ppt/slides/slide9.xml" ContentType="application/vnd.openxmlformats-officedocument.presentationml.slide+xml"/>
  <Override PartName="/ppt/slideLayouts/slideLayout54.xml" ContentType="application/vnd.openxmlformats-officedocument.presentationml.slideLayout+xml"/>
  <Override PartName="/ppt/diagrams/colors5.xml" ContentType="application/vnd.openxmlformats-officedocument.drawingml.diagramColors+xml"/>
  <Override PartName="/ppt/slides/slide24.xml" ContentType="application/vnd.openxmlformats-officedocument.presentationml.slide+xml"/>
  <Override PartName="/ppt/diagrams/layout3.xml" ContentType="application/vnd.openxmlformats-officedocument.drawingml.diagramLayout+xml"/>
  <Default Extension="rels" ContentType="application/vnd.openxmlformats-package.relationships+xml"/>
  <Override PartName="/ppt/slides/slide32.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diagrams/colors2.xml" ContentType="application/vnd.openxmlformats-officedocument.drawingml.diagramColors+xml"/>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 id="2147483684" r:id="rId2"/>
    <p:sldMasterId id="2147483696" r:id="rId3"/>
    <p:sldMasterId id="2147483708" r:id="rId4"/>
    <p:sldMasterId id="2147483721" r:id="rId5"/>
    <p:sldMasterId id="2147483733" r:id="rId6"/>
    <p:sldMasterId id="2147483745" r:id="rId7"/>
    <p:sldMasterId id="2147483757" r:id="rId8"/>
  </p:sldMasterIdLst>
  <p:notesMasterIdLst>
    <p:notesMasterId r:id="rId43"/>
  </p:notesMasterIdLst>
  <p:sldIdLst>
    <p:sldId id="256" r:id="rId9"/>
    <p:sldId id="257" r:id="rId10"/>
    <p:sldId id="262" r:id="rId11"/>
    <p:sldId id="279" r:id="rId12"/>
    <p:sldId id="285" r:id="rId13"/>
    <p:sldId id="286" r:id="rId14"/>
    <p:sldId id="263" r:id="rId15"/>
    <p:sldId id="276" r:id="rId16"/>
    <p:sldId id="259" r:id="rId17"/>
    <p:sldId id="264" r:id="rId18"/>
    <p:sldId id="265" r:id="rId19"/>
    <p:sldId id="266" r:id="rId20"/>
    <p:sldId id="274" r:id="rId21"/>
    <p:sldId id="258" r:id="rId22"/>
    <p:sldId id="260" r:id="rId23"/>
    <p:sldId id="282" r:id="rId24"/>
    <p:sldId id="277" r:id="rId25"/>
    <p:sldId id="267" r:id="rId26"/>
    <p:sldId id="268" r:id="rId27"/>
    <p:sldId id="278" r:id="rId28"/>
    <p:sldId id="273" r:id="rId29"/>
    <p:sldId id="287" r:id="rId30"/>
    <p:sldId id="288" r:id="rId31"/>
    <p:sldId id="293" r:id="rId32"/>
    <p:sldId id="289" r:id="rId33"/>
    <p:sldId id="290" r:id="rId34"/>
    <p:sldId id="291" r:id="rId35"/>
    <p:sldId id="292" r:id="rId36"/>
    <p:sldId id="271" r:id="rId37"/>
    <p:sldId id="272" r:id="rId38"/>
    <p:sldId id="281" r:id="rId39"/>
    <p:sldId id="280" r:id="rId40"/>
    <p:sldId id="283" r:id="rId41"/>
    <p:sldId id="28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62" d="100"/>
          <a:sy n="162" d="100"/>
        </p:scale>
        <p:origin x="-9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27.xml"/><Relationship Id="rId31" Type="http://schemas.openxmlformats.org/officeDocument/2006/relationships/slide" Target="slides/slide23.xml"/><Relationship Id="rId34" Type="http://schemas.openxmlformats.org/officeDocument/2006/relationships/slide" Target="slides/slide26.xml"/><Relationship Id="rId39" Type="http://schemas.openxmlformats.org/officeDocument/2006/relationships/slide" Target="slides/slide31.xml"/><Relationship Id="rId40" Type="http://schemas.openxmlformats.org/officeDocument/2006/relationships/slide" Target="slides/slide32.xml"/><Relationship Id="rId7" Type="http://schemas.openxmlformats.org/officeDocument/2006/relationships/slideMaster" Target="slideMasters/slideMaster7.xml"/><Relationship Id="rId36" Type="http://schemas.openxmlformats.org/officeDocument/2006/relationships/slide" Target="slides/slide28.xml"/><Relationship Id="rId43"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16.xml"/><Relationship Id="rId25" Type="http://schemas.openxmlformats.org/officeDocument/2006/relationships/slide" Target="slides/slide17.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Master" Target="slideMasters/slideMaster8.xml"/><Relationship Id="rId13" Type="http://schemas.openxmlformats.org/officeDocument/2006/relationships/slide" Target="slides/slide5.xml"/><Relationship Id="rId10" Type="http://schemas.openxmlformats.org/officeDocument/2006/relationships/slide" Target="slides/slide2.xml"/><Relationship Id="rId32" Type="http://schemas.openxmlformats.org/officeDocument/2006/relationships/slide" Target="slides/slide24.xml"/><Relationship Id="rId37" Type="http://schemas.openxmlformats.org/officeDocument/2006/relationships/slide" Target="slides/slide29.xml"/><Relationship Id="rId12" Type="http://schemas.openxmlformats.org/officeDocument/2006/relationships/slide" Target="slides/slide4.xml"/><Relationship Id="rId17" Type="http://schemas.openxmlformats.org/officeDocument/2006/relationships/slide" Target="slides/slide9.xml"/><Relationship Id="rId9" Type="http://schemas.openxmlformats.org/officeDocument/2006/relationships/slide" Target="slides/slide1.xml"/><Relationship Id="rId18" Type="http://schemas.openxmlformats.org/officeDocument/2006/relationships/slide" Target="slides/slide10.xml"/><Relationship Id="rId3" Type="http://schemas.openxmlformats.org/officeDocument/2006/relationships/slideMaster" Target="slideMasters/slideMaster3.xml"/><Relationship Id="rId27" Type="http://schemas.openxmlformats.org/officeDocument/2006/relationships/slide" Target="slides/slide19.xml"/><Relationship Id="rId14" Type="http://schemas.openxmlformats.org/officeDocument/2006/relationships/slide" Target="slides/slide6.xml"/><Relationship Id="rId23" Type="http://schemas.openxmlformats.org/officeDocument/2006/relationships/slide" Target="slides/slide15.xml"/><Relationship Id="rId4" Type="http://schemas.openxmlformats.org/officeDocument/2006/relationships/slideMaster" Target="slideMasters/slideMaster4.xml"/><Relationship Id="rId28" Type="http://schemas.openxmlformats.org/officeDocument/2006/relationships/slide" Target="slides/slide20.xml"/><Relationship Id="rId45" Type="http://schemas.openxmlformats.org/officeDocument/2006/relationships/presProps" Target="presProps.xml"/><Relationship Id="rId26" Type="http://schemas.openxmlformats.org/officeDocument/2006/relationships/slide" Target="slides/slide18.xml"/><Relationship Id="rId30" Type="http://schemas.openxmlformats.org/officeDocument/2006/relationships/slide" Target="slides/slide22.xml"/><Relationship Id="rId11" Type="http://schemas.openxmlformats.org/officeDocument/2006/relationships/slide" Target="slides/slide3.xml"/><Relationship Id="rId42" Type="http://schemas.openxmlformats.org/officeDocument/2006/relationships/slide" Target="slides/slide34.xml"/><Relationship Id="rId29" Type="http://schemas.openxmlformats.org/officeDocument/2006/relationships/slide" Target="slides/slide21.xml"/><Relationship Id="rId6" Type="http://schemas.openxmlformats.org/officeDocument/2006/relationships/slideMaster" Target="slideMasters/slideMaster6.xml"/><Relationship Id="rId16" Type="http://schemas.openxmlformats.org/officeDocument/2006/relationships/slide" Target="slides/slide8.xml"/><Relationship Id="rId33" Type="http://schemas.openxmlformats.org/officeDocument/2006/relationships/slide" Target="slides/slide25.xml"/><Relationship Id="rId44" Type="http://schemas.openxmlformats.org/officeDocument/2006/relationships/printerSettings" Target="printerSettings/printerSettings1.bin"/><Relationship Id="rId41"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7.xml"/><Relationship Id="rId19" Type="http://schemas.openxmlformats.org/officeDocument/2006/relationships/slide" Target="slides/slide1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 Type="http://schemas.openxmlformats.org/officeDocument/2006/relationships/slideMaster" Target="slideMasters/slideMaster2.xml"/></Relationships>
</file>

<file path=ppt/diagrams/_rels/data5.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7E800-2E27-4DF5-8D3A-FF1A9F49A333}" type="doc">
      <dgm:prSet loTypeId="urn:microsoft.com/office/officeart/2005/8/layout/hList1" loCatId="list" qsTypeId="urn:microsoft.com/office/officeart/2005/8/quickstyle/simple1" qsCatId="simple" csTypeId="urn:microsoft.com/office/officeart/2005/8/colors/accent1_2#1" csCatId="accent1" phldr="1"/>
      <dgm:spPr/>
      <dgm:t>
        <a:bodyPr/>
        <a:lstStyle/>
        <a:p>
          <a:endParaRPr lang="ru-RU"/>
        </a:p>
      </dgm:t>
    </dgm:pt>
    <dgm:pt modelId="{1D21C186-A608-43AA-A5E4-9030D62DDBE1}">
      <dgm:prSet phldrT="[Текст]"/>
      <dgm:spPr/>
      <dgm:t>
        <a:bodyPr/>
        <a:lstStyle/>
        <a:p>
          <a:r>
            <a:rPr lang="en-US" dirty="0" smtClean="0"/>
            <a:t>Executive</a:t>
          </a:r>
          <a:endParaRPr lang="ru-RU" dirty="0"/>
        </a:p>
      </dgm:t>
    </dgm:pt>
    <dgm:pt modelId="{76FA4F78-241D-4794-94CF-3F4D598413F2}" type="parTrans" cxnId="{261B24BF-4201-40AF-9282-5D41EAFA5CD7}">
      <dgm:prSet/>
      <dgm:spPr/>
      <dgm:t>
        <a:bodyPr/>
        <a:lstStyle/>
        <a:p>
          <a:endParaRPr lang="ru-RU"/>
        </a:p>
      </dgm:t>
    </dgm:pt>
    <dgm:pt modelId="{836CFA99-4ED7-454C-9586-9510E50B7377}" type="sibTrans" cxnId="{261B24BF-4201-40AF-9282-5D41EAFA5CD7}">
      <dgm:prSet/>
      <dgm:spPr/>
      <dgm:t>
        <a:bodyPr/>
        <a:lstStyle/>
        <a:p>
          <a:endParaRPr lang="ru-RU"/>
        </a:p>
      </dgm:t>
    </dgm:pt>
    <dgm:pt modelId="{4A499DF9-6732-4484-A193-7AC4F38FADC2}">
      <dgm:prSet phldrT="[Текст]"/>
      <dgm:spPr/>
      <dgm:t>
        <a:bodyPr/>
        <a:lstStyle/>
        <a:p>
          <a:r>
            <a:rPr lang="en-US" dirty="0" smtClean="0"/>
            <a:t>The President</a:t>
          </a:r>
          <a:endParaRPr lang="ru-RU" dirty="0"/>
        </a:p>
      </dgm:t>
    </dgm:pt>
    <dgm:pt modelId="{762906CB-3C77-4D36-9E31-824494C1188C}" type="parTrans" cxnId="{902D7879-92C5-4E71-AD93-0B0C28178349}">
      <dgm:prSet/>
      <dgm:spPr/>
      <dgm:t>
        <a:bodyPr/>
        <a:lstStyle/>
        <a:p>
          <a:endParaRPr lang="ru-RU"/>
        </a:p>
      </dgm:t>
    </dgm:pt>
    <dgm:pt modelId="{6895F129-EF87-48DD-9738-A3A2F493EB80}" type="sibTrans" cxnId="{902D7879-92C5-4E71-AD93-0B0C28178349}">
      <dgm:prSet/>
      <dgm:spPr/>
      <dgm:t>
        <a:bodyPr/>
        <a:lstStyle/>
        <a:p>
          <a:endParaRPr lang="ru-RU"/>
        </a:p>
      </dgm:t>
    </dgm:pt>
    <dgm:pt modelId="{278FF7BD-9CF8-4277-9416-89AE02C1E448}">
      <dgm:prSet phldrT="[Текст]"/>
      <dgm:spPr/>
      <dgm:t>
        <a:bodyPr/>
        <a:lstStyle/>
        <a:p>
          <a:r>
            <a:rPr lang="en-US" dirty="0" smtClean="0"/>
            <a:t>The Government</a:t>
          </a:r>
          <a:endParaRPr lang="ru-RU" dirty="0"/>
        </a:p>
      </dgm:t>
    </dgm:pt>
    <dgm:pt modelId="{0B2261C2-C87A-4304-B458-A70E7A2B242F}" type="parTrans" cxnId="{E383E11F-D640-4FB7-9975-8966D2113162}">
      <dgm:prSet/>
      <dgm:spPr/>
      <dgm:t>
        <a:bodyPr/>
        <a:lstStyle/>
        <a:p>
          <a:endParaRPr lang="ru-RU"/>
        </a:p>
      </dgm:t>
    </dgm:pt>
    <dgm:pt modelId="{DD5D89C6-82DE-408B-A83D-99CA80F866A1}" type="sibTrans" cxnId="{E383E11F-D640-4FB7-9975-8966D2113162}">
      <dgm:prSet/>
      <dgm:spPr/>
      <dgm:t>
        <a:bodyPr/>
        <a:lstStyle/>
        <a:p>
          <a:endParaRPr lang="ru-RU"/>
        </a:p>
      </dgm:t>
    </dgm:pt>
    <dgm:pt modelId="{8EA232B0-B302-4CE9-9D10-DE1802E2FDF4}">
      <dgm:prSet phldrT="[Текст]"/>
      <dgm:spPr/>
      <dgm:t>
        <a:bodyPr/>
        <a:lstStyle/>
        <a:p>
          <a:r>
            <a:rPr lang="en-US" dirty="0" smtClean="0"/>
            <a:t>Parliament</a:t>
          </a:r>
          <a:endParaRPr lang="ru-RU" dirty="0"/>
        </a:p>
      </dgm:t>
    </dgm:pt>
    <dgm:pt modelId="{CB378A1C-0CD3-4CA2-ADC1-2BDF9E0684E9}" type="parTrans" cxnId="{376AAD35-4601-4048-9405-0176144B556F}">
      <dgm:prSet/>
      <dgm:spPr/>
      <dgm:t>
        <a:bodyPr/>
        <a:lstStyle/>
        <a:p>
          <a:endParaRPr lang="ru-RU"/>
        </a:p>
      </dgm:t>
    </dgm:pt>
    <dgm:pt modelId="{5772347C-44EE-4001-B1AD-A3C6B757ECE7}" type="sibTrans" cxnId="{376AAD35-4601-4048-9405-0176144B556F}">
      <dgm:prSet/>
      <dgm:spPr/>
      <dgm:t>
        <a:bodyPr/>
        <a:lstStyle/>
        <a:p>
          <a:endParaRPr lang="ru-RU"/>
        </a:p>
      </dgm:t>
    </dgm:pt>
    <dgm:pt modelId="{5E508278-C3D4-41F3-89A4-A20E1C23B682}">
      <dgm:prSet phldrT="[Текст]"/>
      <dgm:spPr/>
      <dgm:t>
        <a:bodyPr/>
        <a:lstStyle/>
        <a:p>
          <a:r>
            <a:rPr lang="en-US" dirty="0" smtClean="0"/>
            <a:t>Upper Chamber (The Council of Federation)</a:t>
          </a:r>
          <a:endParaRPr lang="ru-RU" dirty="0"/>
        </a:p>
      </dgm:t>
    </dgm:pt>
    <dgm:pt modelId="{2D7C9CBE-6469-4772-BE52-A45BFC13C217}" type="parTrans" cxnId="{6B1603B2-7B11-4393-BA71-A31DA6F6D76C}">
      <dgm:prSet/>
      <dgm:spPr/>
      <dgm:t>
        <a:bodyPr/>
        <a:lstStyle/>
        <a:p>
          <a:endParaRPr lang="ru-RU"/>
        </a:p>
      </dgm:t>
    </dgm:pt>
    <dgm:pt modelId="{8DE0A7AA-8EE0-4A08-9C83-576C37AD29D8}" type="sibTrans" cxnId="{6B1603B2-7B11-4393-BA71-A31DA6F6D76C}">
      <dgm:prSet/>
      <dgm:spPr/>
      <dgm:t>
        <a:bodyPr/>
        <a:lstStyle/>
        <a:p>
          <a:endParaRPr lang="ru-RU"/>
        </a:p>
      </dgm:t>
    </dgm:pt>
    <dgm:pt modelId="{EF6E52E8-FFA2-4059-9B8B-2ABE4401CE92}">
      <dgm:prSet phldrT="[Текст]"/>
      <dgm:spPr/>
      <dgm:t>
        <a:bodyPr/>
        <a:lstStyle/>
        <a:p>
          <a:r>
            <a:rPr lang="en-US" dirty="0" smtClean="0"/>
            <a:t>State Duma</a:t>
          </a:r>
          <a:endParaRPr lang="ru-RU" dirty="0"/>
        </a:p>
      </dgm:t>
    </dgm:pt>
    <dgm:pt modelId="{3E449389-D1CE-4116-9C74-4E92E9D20F31}" type="parTrans" cxnId="{3AB73A4D-0B9B-4B6A-B19D-9399D4A55387}">
      <dgm:prSet/>
      <dgm:spPr/>
      <dgm:t>
        <a:bodyPr/>
        <a:lstStyle/>
        <a:p>
          <a:endParaRPr lang="ru-RU"/>
        </a:p>
      </dgm:t>
    </dgm:pt>
    <dgm:pt modelId="{7F742F67-E572-420F-A17E-D41DB4F9D2A6}" type="sibTrans" cxnId="{3AB73A4D-0B9B-4B6A-B19D-9399D4A55387}">
      <dgm:prSet/>
      <dgm:spPr/>
      <dgm:t>
        <a:bodyPr/>
        <a:lstStyle/>
        <a:p>
          <a:endParaRPr lang="ru-RU"/>
        </a:p>
      </dgm:t>
    </dgm:pt>
    <dgm:pt modelId="{63475AD8-FC61-46E7-B4B5-B839804CDF4B}">
      <dgm:prSet phldrT="[Текст]"/>
      <dgm:spPr/>
      <dgm:t>
        <a:bodyPr/>
        <a:lstStyle/>
        <a:p>
          <a:r>
            <a:rPr lang="en-US" dirty="0" smtClean="0"/>
            <a:t>Courts</a:t>
          </a:r>
          <a:endParaRPr lang="ru-RU" dirty="0"/>
        </a:p>
      </dgm:t>
    </dgm:pt>
    <dgm:pt modelId="{9C43E749-8081-4EB6-B39E-1B328D5216E9}" type="parTrans" cxnId="{3D6C0162-8DD1-4AEF-84D5-D5D6C4664527}">
      <dgm:prSet/>
      <dgm:spPr/>
      <dgm:t>
        <a:bodyPr/>
        <a:lstStyle/>
        <a:p>
          <a:endParaRPr lang="ru-RU"/>
        </a:p>
      </dgm:t>
    </dgm:pt>
    <dgm:pt modelId="{7034975E-4405-47B2-9369-4CBB25A5DF09}" type="sibTrans" cxnId="{3D6C0162-8DD1-4AEF-84D5-D5D6C4664527}">
      <dgm:prSet/>
      <dgm:spPr/>
      <dgm:t>
        <a:bodyPr/>
        <a:lstStyle/>
        <a:p>
          <a:endParaRPr lang="ru-RU"/>
        </a:p>
      </dgm:t>
    </dgm:pt>
    <dgm:pt modelId="{FB8CF244-B650-47A6-B7CE-391E30ED4D13}">
      <dgm:prSet phldrT="[Текст]"/>
      <dgm:spPr/>
      <dgm:t>
        <a:bodyPr/>
        <a:lstStyle/>
        <a:p>
          <a:r>
            <a:rPr lang="en-US" dirty="0" smtClean="0"/>
            <a:t>Constitutional</a:t>
          </a:r>
          <a:endParaRPr lang="ru-RU" dirty="0"/>
        </a:p>
      </dgm:t>
    </dgm:pt>
    <dgm:pt modelId="{D1EBD4E6-2C21-4645-BC56-CC9C92BA0B2F}" type="parTrans" cxnId="{22A629A3-EEBC-403D-8BCC-1F53753D3396}">
      <dgm:prSet/>
      <dgm:spPr/>
      <dgm:t>
        <a:bodyPr/>
        <a:lstStyle/>
        <a:p>
          <a:endParaRPr lang="ru-RU"/>
        </a:p>
      </dgm:t>
    </dgm:pt>
    <dgm:pt modelId="{56DB4333-578F-4EFE-A79E-0572F9733A9D}" type="sibTrans" cxnId="{22A629A3-EEBC-403D-8BCC-1F53753D3396}">
      <dgm:prSet/>
      <dgm:spPr/>
      <dgm:t>
        <a:bodyPr/>
        <a:lstStyle/>
        <a:p>
          <a:endParaRPr lang="ru-RU"/>
        </a:p>
      </dgm:t>
    </dgm:pt>
    <dgm:pt modelId="{337F53EA-7752-4A96-A75C-4009332AB62B}">
      <dgm:prSet phldrT="[Текст]"/>
      <dgm:spPr/>
      <dgm:t>
        <a:bodyPr/>
        <a:lstStyle/>
        <a:p>
          <a:r>
            <a:rPr lang="en-US" dirty="0" smtClean="0"/>
            <a:t>Federal</a:t>
          </a:r>
          <a:endParaRPr lang="ru-RU" dirty="0"/>
        </a:p>
      </dgm:t>
    </dgm:pt>
    <dgm:pt modelId="{94A50F02-69D5-4021-94B2-785A2C427310}" type="parTrans" cxnId="{D9D6CB20-F4EC-4627-915F-046439145C89}">
      <dgm:prSet/>
      <dgm:spPr/>
      <dgm:t>
        <a:bodyPr/>
        <a:lstStyle/>
        <a:p>
          <a:endParaRPr lang="ru-RU"/>
        </a:p>
      </dgm:t>
    </dgm:pt>
    <dgm:pt modelId="{EDBD2706-739E-4985-B193-4AD91049B3E7}" type="sibTrans" cxnId="{D9D6CB20-F4EC-4627-915F-046439145C89}">
      <dgm:prSet/>
      <dgm:spPr/>
      <dgm:t>
        <a:bodyPr/>
        <a:lstStyle/>
        <a:p>
          <a:endParaRPr lang="ru-RU"/>
        </a:p>
      </dgm:t>
    </dgm:pt>
    <dgm:pt modelId="{2BACBC56-DD98-47FC-A9A1-1BC9E3F095CC}">
      <dgm:prSet phldrT="[Текст]"/>
      <dgm:spPr/>
      <dgm:t>
        <a:bodyPr/>
        <a:lstStyle/>
        <a:p>
          <a:r>
            <a:rPr lang="en-US" dirty="0" smtClean="0"/>
            <a:t>Arbitration</a:t>
          </a:r>
          <a:endParaRPr lang="ru-RU" dirty="0"/>
        </a:p>
      </dgm:t>
    </dgm:pt>
    <dgm:pt modelId="{7414F67E-AA9B-4975-9A2D-C987B94FDA0E}" type="parTrans" cxnId="{0DF25EE8-74F7-4DDA-A0C0-4E004B9090D7}">
      <dgm:prSet/>
      <dgm:spPr/>
    </dgm:pt>
    <dgm:pt modelId="{EEDF00B2-C2D4-4746-9C07-B26BC80D218D}" type="sibTrans" cxnId="{0DF25EE8-74F7-4DDA-A0C0-4E004B9090D7}">
      <dgm:prSet/>
      <dgm:spPr/>
    </dgm:pt>
    <dgm:pt modelId="{03D0EBD2-AA4C-4376-A271-3C7CD91F7D8A}" type="pres">
      <dgm:prSet presAssocID="{0297E800-2E27-4DF5-8D3A-FF1A9F49A333}" presName="Name0" presStyleCnt="0">
        <dgm:presLayoutVars>
          <dgm:dir/>
          <dgm:animLvl val="lvl"/>
          <dgm:resizeHandles val="exact"/>
        </dgm:presLayoutVars>
      </dgm:prSet>
      <dgm:spPr/>
      <dgm:t>
        <a:bodyPr/>
        <a:lstStyle/>
        <a:p>
          <a:endParaRPr lang="ru-RU"/>
        </a:p>
      </dgm:t>
    </dgm:pt>
    <dgm:pt modelId="{5CA689B2-CEC8-46F8-B1BD-AE9E656B9B86}" type="pres">
      <dgm:prSet presAssocID="{1D21C186-A608-43AA-A5E4-9030D62DDBE1}" presName="composite" presStyleCnt="0"/>
      <dgm:spPr/>
    </dgm:pt>
    <dgm:pt modelId="{6DDAC4CE-3DB9-4480-9B7E-082BB89D4888}" type="pres">
      <dgm:prSet presAssocID="{1D21C186-A608-43AA-A5E4-9030D62DDBE1}" presName="parTx" presStyleLbl="alignNode1" presStyleIdx="0" presStyleCnt="3">
        <dgm:presLayoutVars>
          <dgm:chMax val="0"/>
          <dgm:chPref val="0"/>
          <dgm:bulletEnabled val="1"/>
        </dgm:presLayoutVars>
      </dgm:prSet>
      <dgm:spPr/>
      <dgm:t>
        <a:bodyPr/>
        <a:lstStyle/>
        <a:p>
          <a:endParaRPr lang="ru-RU"/>
        </a:p>
      </dgm:t>
    </dgm:pt>
    <dgm:pt modelId="{2533FE25-979B-4831-9B0B-B44E437517BF}" type="pres">
      <dgm:prSet presAssocID="{1D21C186-A608-43AA-A5E4-9030D62DDBE1}" presName="desTx" presStyleLbl="alignAccFollowNode1" presStyleIdx="0" presStyleCnt="3">
        <dgm:presLayoutVars>
          <dgm:bulletEnabled val="1"/>
        </dgm:presLayoutVars>
      </dgm:prSet>
      <dgm:spPr/>
      <dgm:t>
        <a:bodyPr/>
        <a:lstStyle/>
        <a:p>
          <a:endParaRPr lang="ru-RU"/>
        </a:p>
      </dgm:t>
    </dgm:pt>
    <dgm:pt modelId="{4C51E54A-2480-457C-8379-2E6A459E6BA0}" type="pres">
      <dgm:prSet presAssocID="{836CFA99-4ED7-454C-9586-9510E50B7377}" presName="space" presStyleCnt="0"/>
      <dgm:spPr/>
    </dgm:pt>
    <dgm:pt modelId="{87987079-1D46-4018-94CB-4C1D466447CE}" type="pres">
      <dgm:prSet presAssocID="{8EA232B0-B302-4CE9-9D10-DE1802E2FDF4}" presName="composite" presStyleCnt="0"/>
      <dgm:spPr/>
    </dgm:pt>
    <dgm:pt modelId="{6DFDA714-5F2E-4EA9-AFE6-17148A495FE8}" type="pres">
      <dgm:prSet presAssocID="{8EA232B0-B302-4CE9-9D10-DE1802E2FDF4}" presName="parTx" presStyleLbl="alignNode1" presStyleIdx="1" presStyleCnt="3">
        <dgm:presLayoutVars>
          <dgm:chMax val="0"/>
          <dgm:chPref val="0"/>
          <dgm:bulletEnabled val="1"/>
        </dgm:presLayoutVars>
      </dgm:prSet>
      <dgm:spPr/>
      <dgm:t>
        <a:bodyPr/>
        <a:lstStyle/>
        <a:p>
          <a:endParaRPr lang="ru-RU"/>
        </a:p>
      </dgm:t>
    </dgm:pt>
    <dgm:pt modelId="{517BF9D9-EAA1-4FA9-B893-F8CB90E76C27}" type="pres">
      <dgm:prSet presAssocID="{8EA232B0-B302-4CE9-9D10-DE1802E2FDF4}" presName="desTx" presStyleLbl="alignAccFollowNode1" presStyleIdx="1" presStyleCnt="3">
        <dgm:presLayoutVars>
          <dgm:bulletEnabled val="1"/>
        </dgm:presLayoutVars>
      </dgm:prSet>
      <dgm:spPr/>
      <dgm:t>
        <a:bodyPr/>
        <a:lstStyle/>
        <a:p>
          <a:endParaRPr lang="ru-RU"/>
        </a:p>
      </dgm:t>
    </dgm:pt>
    <dgm:pt modelId="{CCE5F294-3E05-469E-8ABD-CDD0152D9299}" type="pres">
      <dgm:prSet presAssocID="{5772347C-44EE-4001-B1AD-A3C6B757ECE7}" presName="space" presStyleCnt="0"/>
      <dgm:spPr/>
    </dgm:pt>
    <dgm:pt modelId="{792B52CB-36CC-4111-9437-842C8B2C37BE}" type="pres">
      <dgm:prSet presAssocID="{63475AD8-FC61-46E7-B4B5-B839804CDF4B}" presName="composite" presStyleCnt="0"/>
      <dgm:spPr/>
    </dgm:pt>
    <dgm:pt modelId="{14E4200F-E90E-47A5-AA5A-D9E492896C12}" type="pres">
      <dgm:prSet presAssocID="{63475AD8-FC61-46E7-B4B5-B839804CDF4B}" presName="parTx" presStyleLbl="alignNode1" presStyleIdx="2" presStyleCnt="3">
        <dgm:presLayoutVars>
          <dgm:chMax val="0"/>
          <dgm:chPref val="0"/>
          <dgm:bulletEnabled val="1"/>
        </dgm:presLayoutVars>
      </dgm:prSet>
      <dgm:spPr/>
      <dgm:t>
        <a:bodyPr/>
        <a:lstStyle/>
        <a:p>
          <a:endParaRPr lang="ru-RU"/>
        </a:p>
      </dgm:t>
    </dgm:pt>
    <dgm:pt modelId="{85D3F4C6-05E3-45D4-90F1-18E877D36E01}" type="pres">
      <dgm:prSet presAssocID="{63475AD8-FC61-46E7-B4B5-B839804CDF4B}" presName="desTx" presStyleLbl="alignAccFollowNode1" presStyleIdx="2" presStyleCnt="3">
        <dgm:presLayoutVars>
          <dgm:bulletEnabled val="1"/>
        </dgm:presLayoutVars>
      </dgm:prSet>
      <dgm:spPr/>
      <dgm:t>
        <a:bodyPr/>
        <a:lstStyle/>
        <a:p>
          <a:endParaRPr lang="ru-RU"/>
        </a:p>
      </dgm:t>
    </dgm:pt>
  </dgm:ptLst>
  <dgm:cxnLst>
    <dgm:cxn modelId="{3AB73A4D-0B9B-4B6A-B19D-9399D4A55387}" srcId="{8EA232B0-B302-4CE9-9D10-DE1802E2FDF4}" destId="{EF6E52E8-FFA2-4059-9B8B-2ABE4401CE92}" srcOrd="1" destOrd="0" parTransId="{3E449389-D1CE-4116-9C74-4E92E9D20F31}" sibTransId="{7F742F67-E572-420F-A17E-D41DB4F9D2A6}"/>
    <dgm:cxn modelId="{AC52F278-FA20-4BCC-A068-B179FC5A8F1E}" type="presOf" srcId="{8EA232B0-B302-4CE9-9D10-DE1802E2FDF4}" destId="{6DFDA714-5F2E-4EA9-AFE6-17148A495FE8}" srcOrd="0" destOrd="0" presId="urn:microsoft.com/office/officeart/2005/8/layout/hList1"/>
    <dgm:cxn modelId="{261B24BF-4201-40AF-9282-5D41EAFA5CD7}" srcId="{0297E800-2E27-4DF5-8D3A-FF1A9F49A333}" destId="{1D21C186-A608-43AA-A5E4-9030D62DDBE1}" srcOrd="0" destOrd="0" parTransId="{76FA4F78-241D-4794-94CF-3F4D598413F2}" sibTransId="{836CFA99-4ED7-454C-9586-9510E50B7377}"/>
    <dgm:cxn modelId="{22A629A3-EEBC-403D-8BCC-1F53753D3396}" srcId="{63475AD8-FC61-46E7-B4B5-B839804CDF4B}" destId="{FB8CF244-B650-47A6-B7CE-391E30ED4D13}" srcOrd="0" destOrd="0" parTransId="{D1EBD4E6-2C21-4645-BC56-CC9C92BA0B2F}" sibTransId="{56DB4333-578F-4EFE-A79E-0572F9733A9D}"/>
    <dgm:cxn modelId="{9816C1FA-36FB-43EE-889D-E4A705923F4E}" type="presOf" srcId="{5E508278-C3D4-41F3-89A4-A20E1C23B682}" destId="{517BF9D9-EAA1-4FA9-B893-F8CB90E76C27}" srcOrd="0" destOrd="0" presId="urn:microsoft.com/office/officeart/2005/8/layout/hList1"/>
    <dgm:cxn modelId="{0D9EA01D-40CF-4D22-8519-4378542F82F1}" type="presOf" srcId="{EF6E52E8-FFA2-4059-9B8B-2ABE4401CE92}" destId="{517BF9D9-EAA1-4FA9-B893-F8CB90E76C27}" srcOrd="0" destOrd="1" presId="urn:microsoft.com/office/officeart/2005/8/layout/hList1"/>
    <dgm:cxn modelId="{902D7879-92C5-4E71-AD93-0B0C28178349}" srcId="{1D21C186-A608-43AA-A5E4-9030D62DDBE1}" destId="{4A499DF9-6732-4484-A193-7AC4F38FADC2}" srcOrd="0" destOrd="0" parTransId="{762906CB-3C77-4D36-9E31-824494C1188C}" sibTransId="{6895F129-EF87-48DD-9738-A3A2F493EB80}"/>
    <dgm:cxn modelId="{D23AE97B-405E-4BBD-A573-3D75D8E5DB7E}" type="presOf" srcId="{FB8CF244-B650-47A6-B7CE-391E30ED4D13}" destId="{85D3F4C6-05E3-45D4-90F1-18E877D36E01}" srcOrd="0" destOrd="0" presId="urn:microsoft.com/office/officeart/2005/8/layout/hList1"/>
    <dgm:cxn modelId="{962E375B-E754-4237-8008-EEEAB33C47B2}" type="presOf" srcId="{337F53EA-7752-4A96-A75C-4009332AB62B}" destId="{85D3F4C6-05E3-45D4-90F1-18E877D36E01}" srcOrd="0" destOrd="1" presId="urn:microsoft.com/office/officeart/2005/8/layout/hList1"/>
    <dgm:cxn modelId="{376AAD35-4601-4048-9405-0176144B556F}" srcId="{0297E800-2E27-4DF5-8D3A-FF1A9F49A333}" destId="{8EA232B0-B302-4CE9-9D10-DE1802E2FDF4}" srcOrd="1" destOrd="0" parTransId="{CB378A1C-0CD3-4CA2-ADC1-2BDF9E0684E9}" sibTransId="{5772347C-44EE-4001-B1AD-A3C6B757ECE7}"/>
    <dgm:cxn modelId="{6B1603B2-7B11-4393-BA71-A31DA6F6D76C}" srcId="{8EA232B0-B302-4CE9-9D10-DE1802E2FDF4}" destId="{5E508278-C3D4-41F3-89A4-A20E1C23B682}" srcOrd="0" destOrd="0" parTransId="{2D7C9CBE-6469-4772-BE52-A45BFC13C217}" sibTransId="{8DE0A7AA-8EE0-4A08-9C83-576C37AD29D8}"/>
    <dgm:cxn modelId="{BB038711-614C-4BED-9F2B-AA4910BFFB5E}" type="presOf" srcId="{2BACBC56-DD98-47FC-A9A1-1BC9E3F095CC}" destId="{85D3F4C6-05E3-45D4-90F1-18E877D36E01}" srcOrd="0" destOrd="2" presId="urn:microsoft.com/office/officeart/2005/8/layout/hList1"/>
    <dgm:cxn modelId="{E383E11F-D640-4FB7-9975-8966D2113162}" srcId="{1D21C186-A608-43AA-A5E4-9030D62DDBE1}" destId="{278FF7BD-9CF8-4277-9416-89AE02C1E448}" srcOrd="1" destOrd="0" parTransId="{0B2261C2-C87A-4304-B458-A70E7A2B242F}" sibTransId="{DD5D89C6-82DE-408B-A83D-99CA80F866A1}"/>
    <dgm:cxn modelId="{36D3142F-8058-405B-9FB4-3C6B3B3BC803}" type="presOf" srcId="{0297E800-2E27-4DF5-8D3A-FF1A9F49A333}" destId="{03D0EBD2-AA4C-4376-A271-3C7CD91F7D8A}" srcOrd="0" destOrd="0" presId="urn:microsoft.com/office/officeart/2005/8/layout/hList1"/>
    <dgm:cxn modelId="{1CA2AC71-11DF-4F8D-A124-96B08A5D7114}" type="presOf" srcId="{278FF7BD-9CF8-4277-9416-89AE02C1E448}" destId="{2533FE25-979B-4831-9B0B-B44E437517BF}" srcOrd="0" destOrd="1" presId="urn:microsoft.com/office/officeart/2005/8/layout/hList1"/>
    <dgm:cxn modelId="{39F838CD-CAE7-458B-A2F2-36E2C9312AF4}" type="presOf" srcId="{63475AD8-FC61-46E7-B4B5-B839804CDF4B}" destId="{14E4200F-E90E-47A5-AA5A-D9E492896C12}" srcOrd="0" destOrd="0" presId="urn:microsoft.com/office/officeart/2005/8/layout/hList1"/>
    <dgm:cxn modelId="{248B0686-B08E-4BB9-B0F0-94FACD6C5454}" type="presOf" srcId="{4A499DF9-6732-4484-A193-7AC4F38FADC2}" destId="{2533FE25-979B-4831-9B0B-B44E437517BF}" srcOrd="0" destOrd="0" presId="urn:microsoft.com/office/officeart/2005/8/layout/hList1"/>
    <dgm:cxn modelId="{222F5508-2849-4084-B6B6-2073C28E6846}" type="presOf" srcId="{1D21C186-A608-43AA-A5E4-9030D62DDBE1}" destId="{6DDAC4CE-3DB9-4480-9B7E-082BB89D4888}" srcOrd="0" destOrd="0" presId="urn:microsoft.com/office/officeart/2005/8/layout/hList1"/>
    <dgm:cxn modelId="{3D6C0162-8DD1-4AEF-84D5-D5D6C4664527}" srcId="{0297E800-2E27-4DF5-8D3A-FF1A9F49A333}" destId="{63475AD8-FC61-46E7-B4B5-B839804CDF4B}" srcOrd="2" destOrd="0" parTransId="{9C43E749-8081-4EB6-B39E-1B328D5216E9}" sibTransId="{7034975E-4405-47B2-9369-4CBB25A5DF09}"/>
    <dgm:cxn modelId="{0DF25EE8-74F7-4DDA-A0C0-4E004B9090D7}" srcId="{63475AD8-FC61-46E7-B4B5-B839804CDF4B}" destId="{2BACBC56-DD98-47FC-A9A1-1BC9E3F095CC}" srcOrd="2" destOrd="0" parTransId="{7414F67E-AA9B-4975-9A2D-C987B94FDA0E}" sibTransId="{EEDF00B2-C2D4-4746-9C07-B26BC80D218D}"/>
    <dgm:cxn modelId="{D9D6CB20-F4EC-4627-915F-046439145C89}" srcId="{63475AD8-FC61-46E7-B4B5-B839804CDF4B}" destId="{337F53EA-7752-4A96-A75C-4009332AB62B}" srcOrd="1" destOrd="0" parTransId="{94A50F02-69D5-4021-94B2-785A2C427310}" sibTransId="{EDBD2706-739E-4985-B193-4AD91049B3E7}"/>
    <dgm:cxn modelId="{E446B4F1-992E-4A13-A2FF-CE691CBE49B2}" type="presParOf" srcId="{03D0EBD2-AA4C-4376-A271-3C7CD91F7D8A}" destId="{5CA689B2-CEC8-46F8-B1BD-AE9E656B9B86}" srcOrd="0" destOrd="0" presId="urn:microsoft.com/office/officeart/2005/8/layout/hList1"/>
    <dgm:cxn modelId="{21F48392-1A9A-436A-BBA3-B697EB0B8401}" type="presParOf" srcId="{5CA689B2-CEC8-46F8-B1BD-AE9E656B9B86}" destId="{6DDAC4CE-3DB9-4480-9B7E-082BB89D4888}" srcOrd="0" destOrd="0" presId="urn:microsoft.com/office/officeart/2005/8/layout/hList1"/>
    <dgm:cxn modelId="{63D012F5-0BF4-4C8E-AC36-123960A88605}" type="presParOf" srcId="{5CA689B2-CEC8-46F8-B1BD-AE9E656B9B86}" destId="{2533FE25-979B-4831-9B0B-B44E437517BF}" srcOrd="1" destOrd="0" presId="urn:microsoft.com/office/officeart/2005/8/layout/hList1"/>
    <dgm:cxn modelId="{2B91528A-F596-4FBA-A4FF-184BD7BB342A}" type="presParOf" srcId="{03D0EBD2-AA4C-4376-A271-3C7CD91F7D8A}" destId="{4C51E54A-2480-457C-8379-2E6A459E6BA0}" srcOrd="1" destOrd="0" presId="urn:microsoft.com/office/officeart/2005/8/layout/hList1"/>
    <dgm:cxn modelId="{955E7DA8-9056-4E9D-9F3A-8BC88FD6208E}" type="presParOf" srcId="{03D0EBD2-AA4C-4376-A271-3C7CD91F7D8A}" destId="{87987079-1D46-4018-94CB-4C1D466447CE}" srcOrd="2" destOrd="0" presId="urn:microsoft.com/office/officeart/2005/8/layout/hList1"/>
    <dgm:cxn modelId="{3A06136C-90EB-48EF-B994-B3BBCFA28491}" type="presParOf" srcId="{87987079-1D46-4018-94CB-4C1D466447CE}" destId="{6DFDA714-5F2E-4EA9-AFE6-17148A495FE8}" srcOrd="0" destOrd="0" presId="urn:microsoft.com/office/officeart/2005/8/layout/hList1"/>
    <dgm:cxn modelId="{594DE31F-7187-4CB8-8554-C6AEE8AF123E}" type="presParOf" srcId="{87987079-1D46-4018-94CB-4C1D466447CE}" destId="{517BF9D9-EAA1-4FA9-B893-F8CB90E76C27}" srcOrd="1" destOrd="0" presId="urn:microsoft.com/office/officeart/2005/8/layout/hList1"/>
    <dgm:cxn modelId="{EE5B9C2D-85EB-47CF-A489-1EF253C9A28D}" type="presParOf" srcId="{03D0EBD2-AA4C-4376-A271-3C7CD91F7D8A}" destId="{CCE5F294-3E05-469E-8ABD-CDD0152D9299}" srcOrd="3" destOrd="0" presId="urn:microsoft.com/office/officeart/2005/8/layout/hList1"/>
    <dgm:cxn modelId="{74B2C7DD-FB67-4645-AA6D-F487A0305EC1}" type="presParOf" srcId="{03D0EBD2-AA4C-4376-A271-3C7CD91F7D8A}" destId="{792B52CB-36CC-4111-9437-842C8B2C37BE}" srcOrd="4" destOrd="0" presId="urn:microsoft.com/office/officeart/2005/8/layout/hList1"/>
    <dgm:cxn modelId="{E35B81E3-DB58-41B8-B64D-E7769163AA76}" type="presParOf" srcId="{792B52CB-36CC-4111-9437-842C8B2C37BE}" destId="{14E4200F-E90E-47A5-AA5A-D9E492896C12}" srcOrd="0" destOrd="0" presId="urn:microsoft.com/office/officeart/2005/8/layout/hList1"/>
    <dgm:cxn modelId="{B891C924-395C-41AD-A0A6-2EF3F250D76E}" type="presParOf" srcId="{792B52CB-36CC-4111-9437-842C8B2C37BE}" destId="{85D3F4C6-05E3-45D4-90F1-18E877D36E01}" srcOrd="1" destOrd="0" presId="urn:microsoft.com/office/officeart/2005/8/layout/hLis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5C833BC8-6C7B-4CF6-AB7D-F570B63B43BA}" type="doc">
      <dgm:prSet loTypeId="urn:microsoft.com/office/officeart/2005/8/layout/radial6" loCatId="relationship" qsTypeId="urn:microsoft.com/office/officeart/2005/8/quickstyle/3d1" qsCatId="3D" csTypeId="urn:microsoft.com/office/officeart/2005/8/colors/accent1_2#2" csCatId="accent1" phldr="1"/>
      <dgm:spPr/>
      <dgm:t>
        <a:bodyPr/>
        <a:lstStyle/>
        <a:p>
          <a:endParaRPr lang="ru-RU"/>
        </a:p>
      </dgm:t>
    </dgm:pt>
    <dgm:pt modelId="{619F3A3D-5588-4D05-809A-921E1AD69F7A}">
      <dgm:prSet phldrT="[Текст]"/>
      <dgm:spPr/>
      <dgm:t>
        <a:bodyPr/>
        <a:lstStyle/>
        <a:p>
          <a:r>
            <a:rPr lang="en-US" dirty="0" smtClean="0"/>
            <a:t>President</a:t>
          </a:r>
          <a:endParaRPr lang="ru-RU" dirty="0"/>
        </a:p>
      </dgm:t>
    </dgm:pt>
    <dgm:pt modelId="{429461F0-AC87-4B70-8562-0DABB6C231BA}" type="parTrans" cxnId="{A9E5E550-8BD8-493C-B530-11DD51F3A6D1}">
      <dgm:prSet/>
      <dgm:spPr/>
      <dgm:t>
        <a:bodyPr/>
        <a:lstStyle/>
        <a:p>
          <a:endParaRPr lang="ru-RU"/>
        </a:p>
      </dgm:t>
    </dgm:pt>
    <dgm:pt modelId="{0CA05693-2345-46A2-BA2F-6B7048690C20}" type="sibTrans" cxnId="{A9E5E550-8BD8-493C-B530-11DD51F3A6D1}">
      <dgm:prSet/>
      <dgm:spPr/>
      <dgm:t>
        <a:bodyPr/>
        <a:lstStyle/>
        <a:p>
          <a:endParaRPr lang="ru-RU"/>
        </a:p>
      </dgm:t>
    </dgm:pt>
    <dgm:pt modelId="{B9AFB673-7021-457D-A333-0C61A688132F}">
      <dgm:prSet phldrT="[Текст]" custT="1"/>
      <dgm:spPr/>
      <dgm:t>
        <a:bodyPr/>
        <a:lstStyle/>
        <a:p>
          <a:r>
            <a:rPr lang="en-US" sz="1800" b="1" dirty="0" smtClean="0"/>
            <a:t>Courts</a:t>
          </a:r>
          <a:endParaRPr lang="ru-RU" sz="1800" b="1" dirty="0"/>
        </a:p>
      </dgm:t>
    </dgm:pt>
    <dgm:pt modelId="{306919E6-95A7-4054-BF9B-D2A27060131D}" type="parTrans" cxnId="{DF369068-C473-4895-B3AB-D15ADD7C4E93}">
      <dgm:prSet/>
      <dgm:spPr/>
      <dgm:t>
        <a:bodyPr/>
        <a:lstStyle/>
        <a:p>
          <a:endParaRPr lang="ru-RU"/>
        </a:p>
      </dgm:t>
    </dgm:pt>
    <dgm:pt modelId="{69684CFE-09A7-4C15-8E6C-A6E27F56795F}" type="sibTrans" cxnId="{DF369068-C473-4895-B3AB-D15ADD7C4E93}">
      <dgm:prSet/>
      <dgm:spPr/>
      <dgm:t>
        <a:bodyPr/>
        <a:lstStyle/>
        <a:p>
          <a:endParaRPr lang="ru-RU"/>
        </a:p>
      </dgm:t>
    </dgm:pt>
    <dgm:pt modelId="{BC9762C5-0FB4-429A-8A92-5DEBE3F55BF3}">
      <dgm:prSet phldrT="[Текст]" custT="1"/>
      <dgm:spPr/>
      <dgm:t>
        <a:bodyPr/>
        <a:lstStyle/>
        <a:p>
          <a:r>
            <a:rPr lang="en-US" sz="1800" b="1" dirty="0" smtClean="0"/>
            <a:t>Government</a:t>
          </a:r>
          <a:endParaRPr lang="ru-RU" sz="1800" b="1" dirty="0"/>
        </a:p>
      </dgm:t>
    </dgm:pt>
    <dgm:pt modelId="{76B67E37-01C6-492F-8A49-0C0F0BC6F860}" type="parTrans" cxnId="{B9DD6CC5-286E-4ACA-8755-7D05DC0E51D9}">
      <dgm:prSet/>
      <dgm:spPr/>
      <dgm:t>
        <a:bodyPr/>
        <a:lstStyle/>
        <a:p>
          <a:endParaRPr lang="ru-RU"/>
        </a:p>
      </dgm:t>
    </dgm:pt>
    <dgm:pt modelId="{A8E1287B-6CEA-4B33-82BA-59867D0F6A11}" type="sibTrans" cxnId="{B9DD6CC5-286E-4ACA-8755-7D05DC0E51D9}">
      <dgm:prSet/>
      <dgm:spPr/>
      <dgm:t>
        <a:bodyPr/>
        <a:lstStyle/>
        <a:p>
          <a:endParaRPr lang="ru-RU"/>
        </a:p>
      </dgm:t>
    </dgm:pt>
    <dgm:pt modelId="{782A0F2B-7582-424F-B647-2F8E89D1F034}">
      <dgm:prSet phldrT="[Текст]" custT="1"/>
      <dgm:spPr/>
      <dgm:t>
        <a:bodyPr/>
        <a:lstStyle/>
        <a:p>
          <a:r>
            <a:rPr lang="en-US" sz="1600" b="1" dirty="0" smtClean="0"/>
            <a:t>Parliament</a:t>
          </a:r>
          <a:endParaRPr lang="ru-RU" sz="1600" b="1" dirty="0"/>
        </a:p>
      </dgm:t>
    </dgm:pt>
    <dgm:pt modelId="{CB597FE5-1D40-48BB-AD13-EDFB33115359}" type="parTrans" cxnId="{5BDCB38F-B8D0-4C34-9391-52832A5F5319}">
      <dgm:prSet/>
      <dgm:spPr/>
      <dgm:t>
        <a:bodyPr/>
        <a:lstStyle/>
        <a:p>
          <a:endParaRPr lang="ru-RU"/>
        </a:p>
      </dgm:t>
    </dgm:pt>
    <dgm:pt modelId="{49AA9B0F-9075-476A-B2CC-098391E827CA}" type="sibTrans" cxnId="{5BDCB38F-B8D0-4C34-9391-52832A5F5319}">
      <dgm:prSet/>
      <dgm:spPr/>
      <dgm:t>
        <a:bodyPr/>
        <a:lstStyle/>
        <a:p>
          <a:endParaRPr lang="ru-RU"/>
        </a:p>
      </dgm:t>
    </dgm:pt>
    <dgm:pt modelId="{37EC347A-43BF-4C36-B634-78FA3E26AAF7}" type="pres">
      <dgm:prSet presAssocID="{5C833BC8-6C7B-4CF6-AB7D-F570B63B43BA}" presName="Name0" presStyleCnt="0">
        <dgm:presLayoutVars>
          <dgm:chMax val="1"/>
          <dgm:dir/>
          <dgm:animLvl val="ctr"/>
          <dgm:resizeHandles val="exact"/>
        </dgm:presLayoutVars>
      </dgm:prSet>
      <dgm:spPr/>
      <dgm:t>
        <a:bodyPr/>
        <a:lstStyle/>
        <a:p>
          <a:endParaRPr lang="ru-RU"/>
        </a:p>
      </dgm:t>
    </dgm:pt>
    <dgm:pt modelId="{723252B1-7BFC-4ED0-8380-BFB54008B283}" type="pres">
      <dgm:prSet presAssocID="{619F3A3D-5588-4D05-809A-921E1AD69F7A}" presName="centerShape" presStyleLbl="node0" presStyleIdx="0" presStyleCnt="1" custScaleX="107924" custScaleY="111939"/>
      <dgm:spPr/>
      <dgm:t>
        <a:bodyPr/>
        <a:lstStyle/>
        <a:p>
          <a:endParaRPr lang="ru-RU"/>
        </a:p>
      </dgm:t>
    </dgm:pt>
    <dgm:pt modelId="{D638F396-1566-4CE9-82BD-13F29493B272}" type="pres">
      <dgm:prSet presAssocID="{B9AFB673-7021-457D-A333-0C61A688132F}" presName="node" presStyleLbl="node1" presStyleIdx="0" presStyleCnt="3">
        <dgm:presLayoutVars>
          <dgm:bulletEnabled val="1"/>
        </dgm:presLayoutVars>
      </dgm:prSet>
      <dgm:spPr/>
      <dgm:t>
        <a:bodyPr/>
        <a:lstStyle/>
        <a:p>
          <a:endParaRPr lang="ru-RU"/>
        </a:p>
      </dgm:t>
    </dgm:pt>
    <dgm:pt modelId="{6274ECB0-F01C-4CA0-96FA-8811E0A04825}" type="pres">
      <dgm:prSet presAssocID="{B9AFB673-7021-457D-A333-0C61A688132F}" presName="dummy" presStyleCnt="0"/>
      <dgm:spPr/>
    </dgm:pt>
    <dgm:pt modelId="{24744209-8BA0-435D-AD77-32ACC06DCA19}" type="pres">
      <dgm:prSet presAssocID="{69684CFE-09A7-4C15-8E6C-A6E27F56795F}" presName="sibTrans" presStyleLbl="sibTrans2D1" presStyleIdx="0" presStyleCnt="3"/>
      <dgm:spPr/>
      <dgm:t>
        <a:bodyPr/>
        <a:lstStyle/>
        <a:p>
          <a:endParaRPr lang="ru-RU"/>
        </a:p>
      </dgm:t>
    </dgm:pt>
    <dgm:pt modelId="{B81A9D24-287E-4C19-94F5-F65810BB3C9C}" type="pres">
      <dgm:prSet presAssocID="{BC9762C5-0FB4-429A-8A92-5DEBE3F55BF3}" presName="node" presStyleLbl="node1" presStyleIdx="1" presStyleCnt="3" custScaleX="134738" custScaleY="121723" custRadScaleRad="107529" custRadScaleInc="-13523">
        <dgm:presLayoutVars>
          <dgm:bulletEnabled val="1"/>
        </dgm:presLayoutVars>
      </dgm:prSet>
      <dgm:spPr/>
      <dgm:t>
        <a:bodyPr/>
        <a:lstStyle/>
        <a:p>
          <a:endParaRPr lang="ru-RU"/>
        </a:p>
      </dgm:t>
    </dgm:pt>
    <dgm:pt modelId="{EE298478-FB0C-41A4-B995-067E85425EDF}" type="pres">
      <dgm:prSet presAssocID="{BC9762C5-0FB4-429A-8A92-5DEBE3F55BF3}" presName="dummy" presStyleCnt="0"/>
      <dgm:spPr/>
    </dgm:pt>
    <dgm:pt modelId="{3A8AE8C6-D4E1-40BB-BF7D-FF8E730E4046}" type="pres">
      <dgm:prSet presAssocID="{A8E1287B-6CEA-4B33-82BA-59867D0F6A11}" presName="sibTrans" presStyleLbl="sibTrans2D1" presStyleIdx="1" presStyleCnt="3"/>
      <dgm:spPr/>
      <dgm:t>
        <a:bodyPr/>
        <a:lstStyle/>
        <a:p>
          <a:endParaRPr lang="ru-RU"/>
        </a:p>
      </dgm:t>
    </dgm:pt>
    <dgm:pt modelId="{693C647A-E02E-4E8B-96B3-7140BF7404CD}" type="pres">
      <dgm:prSet presAssocID="{782A0F2B-7582-424F-B647-2F8E89D1F034}" presName="node" presStyleLbl="node1" presStyleIdx="2" presStyleCnt="3" custScaleX="126994" custScaleY="148503">
        <dgm:presLayoutVars>
          <dgm:bulletEnabled val="1"/>
        </dgm:presLayoutVars>
      </dgm:prSet>
      <dgm:spPr/>
      <dgm:t>
        <a:bodyPr/>
        <a:lstStyle/>
        <a:p>
          <a:endParaRPr lang="ru-RU"/>
        </a:p>
      </dgm:t>
    </dgm:pt>
    <dgm:pt modelId="{525BA916-E2B4-44D4-B474-F8A918A2EC1A}" type="pres">
      <dgm:prSet presAssocID="{782A0F2B-7582-424F-B647-2F8E89D1F034}" presName="dummy" presStyleCnt="0"/>
      <dgm:spPr/>
    </dgm:pt>
    <dgm:pt modelId="{78C81891-B76B-427C-959C-F702C567F2EE}" type="pres">
      <dgm:prSet presAssocID="{49AA9B0F-9075-476A-B2CC-098391E827CA}" presName="sibTrans" presStyleLbl="sibTrans2D1" presStyleIdx="2" presStyleCnt="3"/>
      <dgm:spPr/>
      <dgm:t>
        <a:bodyPr/>
        <a:lstStyle/>
        <a:p>
          <a:endParaRPr lang="ru-RU"/>
        </a:p>
      </dgm:t>
    </dgm:pt>
  </dgm:ptLst>
  <dgm:cxnLst>
    <dgm:cxn modelId="{BEE0980C-AF8B-4327-AD57-220EA447FBB6}" type="presOf" srcId="{49AA9B0F-9075-476A-B2CC-098391E827CA}" destId="{78C81891-B76B-427C-959C-F702C567F2EE}" srcOrd="0" destOrd="0" presId="urn:microsoft.com/office/officeart/2005/8/layout/radial6"/>
    <dgm:cxn modelId="{530707BA-E245-4238-B8EA-E453DF57E825}" type="presOf" srcId="{BC9762C5-0FB4-429A-8A92-5DEBE3F55BF3}" destId="{B81A9D24-287E-4C19-94F5-F65810BB3C9C}" srcOrd="0" destOrd="0" presId="urn:microsoft.com/office/officeart/2005/8/layout/radial6"/>
    <dgm:cxn modelId="{DF369068-C473-4895-B3AB-D15ADD7C4E93}" srcId="{619F3A3D-5588-4D05-809A-921E1AD69F7A}" destId="{B9AFB673-7021-457D-A333-0C61A688132F}" srcOrd="0" destOrd="0" parTransId="{306919E6-95A7-4054-BF9B-D2A27060131D}" sibTransId="{69684CFE-09A7-4C15-8E6C-A6E27F56795F}"/>
    <dgm:cxn modelId="{975C417F-285F-4F0B-8CEB-D10567FFCE56}" type="presOf" srcId="{619F3A3D-5588-4D05-809A-921E1AD69F7A}" destId="{723252B1-7BFC-4ED0-8380-BFB54008B283}" srcOrd="0" destOrd="0" presId="urn:microsoft.com/office/officeart/2005/8/layout/radial6"/>
    <dgm:cxn modelId="{B9DD6CC5-286E-4ACA-8755-7D05DC0E51D9}" srcId="{619F3A3D-5588-4D05-809A-921E1AD69F7A}" destId="{BC9762C5-0FB4-429A-8A92-5DEBE3F55BF3}" srcOrd="1" destOrd="0" parTransId="{76B67E37-01C6-492F-8A49-0C0F0BC6F860}" sibTransId="{A8E1287B-6CEA-4B33-82BA-59867D0F6A11}"/>
    <dgm:cxn modelId="{A9E5E550-8BD8-493C-B530-11DD51F3A6D1}" srcId="{5C833BC8-6C7B-4CF6-AB7D-F570B63B43BA}" destId="{619F3A3D-5588-4D05-809A-921E1AD69F7A}" srcOrd="0" destOrd="0" parTransId="{429461F0-AC87-4B70-8562-0DABB6C231BA}" sibTransId="{0CA05693-2345-46A2-BA2F-6B7048690C20}"/>
    <dgm:cxn modelId="{5BDCB38F-B8D0-4C34-9391-52832A5F5319}" srcId="{619F3A3D-5588-4D05-809A-921E1AD69F7A}" destId="{782A0F2B-7582-424F-B647-2F8E89D1F034}" srcOrd="2" destOrd="0" parTransId="{CB597FE5-1D40-48BB-AD13-EDFB33115359}" sibTransId="{49AA9B0F-9075-476A-B2CC-098391E827CA}"/>
    <dgm:cxn modelId="{76A9A285-5F9E-4D35-9869-E90E157E0320}" type="presOf" srcId="{782A0F2B-7582-424F-B647-2F8E89D1F034}" destId="{693C647A-E02E-4E8B-96B3-7140BF7404CD}" srcOrd="0" destOrd="0" presId="urn:microsoft.com/office/officeart/2005/8/layout/radial6"/>
    <dgm:cxn modelId="{4D9ADC20-1AB1-4172-86E8-BDD4CF816B06}" type="presOf" srcId="{5C833BC8-6C7B-4CF6-AB7D-F570B63B43BA}" destId="{37EC347A-43BF-4C36-B634-78FA3E26AAF7}" srcOrd="0" destOrd="0" presId="urn:microsoft.com/office/officeart/2005/8/layout/radial6"/>
    <dgm:cxn modelId="{CB244ED6-8B23-40C8-BFE1-46B7D0C461F6}" type="presOf" srcId="{69684CFE-09A7-4C15-8E6C-A6E27F56795F}" destId="{24744209-8BA0-435D-AD77-32ACC06DCA19}" srcOrd="0" destOrd="0" presId="urn:microsoft.com/office/officeart/2005/8/layout/radial6"/>
    <dgm:cxn modelId="{1AF00907-0024-4C48-AF85-533AD19FD9BC}" type="presOf" srcId="{A8E1287B-6CEA-4B33-82BA-59867D0F6A11}" destId="{3A8AE8C6-D4E1-40BB-BF7D-FF8E730E4046}" srcOrd="0" destOrd="0" presId="urn:microsoft.com/office/officeart/2005/8/layout/radial6"/>
    <dgm:cxn modelId="{0D9BBA57-34D4-40FB-BB60-BAFD46442AFF}" type="presOf" srcId="{B9AFB673-7021-457D-A333-0C61A688132F}" destId="{D638F396-1566-4CE9-82BD-13F29493B272}" srcOrd="0" destOrd="0" presId="urn:microsoft.com/office/officeart/2005/8/layout/radial6"/>
    <dgm:cxn modelId="{6749F6E9-CA72-4547-ADDE-EEA23C86965B}" type="presParOf" srcId="{37EC347A-43BF-4C36-B634-78FA3E26AAF7}" destId="{723252B1-7BFC-4ED0-8380-BFB54008B283}" srcOrd="0" destOrd="0" presId="urn:microsoft.com/office/officeart/2005/8/layout/radial6"/>
    <dgm:cxn modelId="{4007706F-B4BB-4C59-AFF3-E172A1F207AA}" type="presParOf" srcId="{37EC347A-43BF-4C36-B634-78FA3E26AAF7}" destId="{D638F396-1566-4CE9-82BD-13F29493B272}" srcOrd="1" destOrd="0" presId="urn:microsoft.com/office/officeart/2005/8/layout/radial6"/>
    <dgm:cxn modelId="{C0031A9E-65B8-4061-83A6-9C0C9885DC77}" type="presParOf" srcId="{37EC347A-43BF-4C36-B634-78FA3E26AAF7}" destId="{6274ECB0-F01C-4CA0-96FA-8811E0A04825}" srcOrd="2" destOrd="0" presId="urn:microsoft.com/office/officeart/2005/8/layout/radial6"/>
    <dgm:cxn modelId="{2122BDD6-760A-4D26-AE0B-2931F45A17A3}" type="presParOf" srcId="{37EC347A-43BF-4C36-B634-78FA3E26AAF7}" destId="{24744209-8BA0-435D-AD77-32ACC06DCA19}" srcOrd="3" destOrd="0" presId="urn:microsoft.com/office/officeart/2005/8/layout/radial6"/>
    <dgm:cxn modelId="{CD854337-85C0-4F88-A5E5-7A15491C87CF}" type="presParOf" srcId="{37EC347A-43BF-4C36-B634-78FA3E26AAF7}" destId="{B81A9D24-287E-4C19-94F5-F65810BB3C9C}" srcOrd="4" destOrd="0" presId="urn:microsoft.com/office/officeart/2005/8/layout/radial6"/>
    <dgm:cxn modelId="{1569B07D-C654-4C7A-BB66-B761A243EB4B}" type="presParOf" srcId="{37EC347A-43BF-4C36-B634-78FA3E26AAF7}" destId="{EE298478-FB0C-41A4-B995-067E85425EDF}" srcOrd="5" destOrd="0" presId="urn:microsoft.com/office/officeart/2005/8/layout/radial6"/>
    <dgm:cxn modelId="{206A9CCD-828C-4F5B-89B9-4725E07B3478}" type="presParOf" srcId="{37EC347A-43BF-4C36-B634-78FA3E26AAF7}" destId="{3A8AE8C6-D4E1-40BB-BF7D-FF8E730E4046}" srcOrd="6" destOrd="0" presId="urn:microsoft.com/office/officeart/2005/8/layout/radial6"/>
    <dgm:cxn modelId="{CB23196D-934C-40C9-8E45-8BBA11F7A4C1}" type="presParOf" srcId="{37EC347A-43BF-4C36-B634-78FA3E26AAF7}" destId="{693C647A-E02E-4E8B-96B3-7140BF7404CD}" srcOrd="7" destOrd="0" presId="urn:microsoft.com/office/officeart/2005/8/layout/radial6"/>
    <dgm:cxn modelId="{BEAD15E8-6879-4801-8679-134D73E84741}" type="presParOf" srcId="{37EC347A-43BF-4C36-B634-78FA3E26AAF7}" destId="{525BA916-E2B4-44D4-B474-F8A918A2EC1A}" srcOrd="8" destOrd="0" presId="urn:microsoft.com/office/officeart/2005/8/layout/radial6"/>
    <dgm:cxn modelId="{A31CE91C-6617-436E-B88A-C8E260F809E8}" type="presParOf" srcId="{37EC347A-43BF-4C36-B634-78FA3E26AAF7}" destId="{78C81891-B76B-427C-959C-F702C567F2EE}" srcOrd="9" destOrd="0" presId="urn:microsoft.com/office/officeart/2005/8/layout/radial6"/>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26A3719C-7AEE-4308-ABC1-90BA819F5878}" type="doc">
      <dgm:prSet loTypeId="urn:microsoft.com/office/officeart/2005/8/layout/cycle4#1" loCatId="cycle" qsTypeId="urn:microsoft.com/office/officeart/2005/8/quickstyle/simple1" qsCatId="simple" csTypeId="urn:microsoft.com/office/officeart/2005/8/colors/accent1_2#3" csCatId="accent1" phldr="1"/>
      <dgm:spPr/>
      <dgm:t>
        <a:bodyPr/>
        <a:lstStyle/>
        <a:p>
          <a:endParaRPr lang="ru-RU"/>
        </a:p>
      </dgm:t>
    </dgm:pt>
    <dgm:pt modelId="{721C5AF7-68CE-4BAE-9F28-864EA0021852}">
      <dgm:prSet phldrT="[Текст]"/>
      <dgm:spPr/>
      <dgm:t>
        <a:bodyPr/>
        <a:lstStyle/>
        <a:p>
          <a:r>
            <a:rPr lang="en-US" dirty="0" smtClean="0"/>
            <a:t>President</a:t>
          </a:r>
          <a:endParaRPr lang="ru-RU" dirty="0"/>
        </a:p>
      </dgm:t>
    </dgm:pt>
    <dgm:pt modelId="{548D558B-7727-4816-B829-4E597E835D30}" type="parTrans" cxnId="{A111018F-F495-4D7A-89BA-A598E7849930}">
      <dgm:prSet/>
      <dgm:spPr/>
      <dgm:t>
        <a:bodyPr/>
        <a:lstStyle/>
        <a:p>
          <a:endParaRPr lang="ru-RU"/>
        </a:p>
      </dgm:t>
    </dgm:pt>
    <dgm:pt modelId="{17026A8F-9DA3-435D-A978-38DCA759536C}" type="sibTrans" cxnId="{A111018F-F495-4D7A-89BA-A598E7849930}">
      <dgm:prSet/>
      <dgm:spPr/>
      <dgm:t>
        <a:bodyPr/>
        <a:lstStyle/>
        <a:p>
          <a:endParaRPr lang="ru-RU"/>
        </a:p>
      </dgm:t>
    </dgm:pt>
    <dgm:pt modelId="{4046C547-F84C-4C4A-9649-8680EDE5F14E}">
      <dgm:prSet phldrT="[Текст]"/>
      <dgm:spPr/>
      <dgm:t>
        <a:bodyPr/>
        <a:lstStyle/>
        <a:p>
          <a:r>
            <a:rPr lang="en-US" dirty="0" smtClean="0"/>
            <a:t>Parliament</a:t>
          </a:r>
          <a:endParaRPr lang="ru-RU" dirty="0"/>
        </a:p>
      </dgm:t>
    </dgm:pt>
    <dgm:pt modelId="{0B790B92-296D-4430-8A56-76143C2FCA01}" type="parTrans" cxnId="{E0178928-8121-423E-8CA9-18319867F32C}">
      <dgm:prSet/>
      <dgm:spPr/>
      <dgm:t>
        <a:bodyPr/>
        <a:lstStyle/>
        <a:p>
          <a:endParaRPr lang="ru-RU"/>
        </a:p>
      </dgm:t>
    </dgm:pt>
    <dgm:pt modelId="{98603F9B-367B-4745-84BC-28197DAB5A56}" type="sibTrans" cxnId="{E0178928-8121-423E-8CA9-18319867F32C}">
      <dgm:prSet/>
      <dgm:spPr/>
      <dgm:t>
        <a:bodyPr/>
        <a:lstStyle/>
        <a:p>
          <a:endParaRPr lang="ru-RU"/>
        </a:p>
      </dgm:t>
    </dgm:pt>
    <dgm:pt modelId="{513CFE08-2488-4669-8F9B-91529FAA8FFF}">
      <dgm:prSet phldrT="[Текст]"/>
      <dgm:spPr/>
      <dgm:t>
        <a:bodyPr/>
        <a:lstStyle/>
        <a:p>
          <a:r>
            <a:rPr lang="en-US" dirty="0" smtClean="0"/>
            <a:t>President </a:t>
          </a:r>
        </a:p>
        <a:p>
          <a:r>
            <a:rPr lang="en-US" dirty="0" smtClean="0"/>
            <a:t>Dissolves</a:t>
          </a:r>
          <a:endParaRPr lang="ru-RU" dirty="0"/>
        </a:p>
      </dgm:t>
    </dgm:pt>
    <dgm:pt modelId="{D6F60AB9-9281-4BD0-8E0C-885C07BAF833}" type="parTrans" cxnId="{89F91228-35CB-4881-87CC-E94D0A0C3BB5}">
      <dgm:prSet/>
      <dgm:spPr/>
      <dgm:t>
        <a:bodyPr/>
        <a:lstStyle/>
        <a:p>
          <a:endParaRPr lang="ru-RU"/>
        </a:p>
      </dgm:t>
    </dgm:pt>
    <dgm:pt modelId="{8CFF93FE-7CC9-4E54-B030-6E6180C3C582}" type="sibTrans" cxnId="{89F91228-35CB-4881-87CC-E94D0A0C3BB5}">
      <dgm:prSet/>
      <dgm:spPr/>
      <dgm:t>
        <a:bodyPr/>
        <a:lstStyle/>
        <a:p>
          <a:endParaRPr lang="ru-RU"/>
        </a:p>
      </dgm:t>
    </dgm:pt>
    <dgm:pt modelId="{9D1E4E56-1A95-48D4-A300-F27145B8938B}">
      <dgm:prSet phldrT="[Текст]" custT="1"/>
      <dgm:spPr/>
      <dgm:t>
        <a:bodyPr/>
        <a:lstStyle/>
        <a:p>
          <a:pPr marL="0" indent="0"/>
          <a:r>
            <a:rPr lang="en-US" sz="1500" baseline="0" dirty="0" smtClean="0"/>
            <a:t>Parliament Lower </a:t>
          </a:r>
          <a:endParaRPr lang="ru-RU" sz="1500" baseline="0" dirty="0"/>
        </a:p>
      </dgm:t>
    </dgm:pt>
    <dgm:pt modelId="{FA2AD674-7737-405D-A824-7A0C552A6CB0}" type="parTrans" cxnId="{CE2E4E46-63EE-42DA-866D-3400AAB1ED9B}">
      <dgm:prSet/>
      <dgm:spPr/>
      <dgm:t>
        <a:bodyPr/>
        <a:lstStyle/>
        <a:p>
          <a:endParaRPr lang="ru-RU"/>
        </a:p>
      </dgm:t>
    </dgm:pt>
    <dgm:pt modelId="{4DF774E0-CD6C-461A-81BC-0D2D26923360}" type="sibTrans" cxnId="{CE2E4E46-63EE-42DA-866D-3400AAB1ED9B}">
      <dgm:prSet/>
      <dgm:spPr/>
      <dgm:t>
        <a:bodyPr/>
        <a:lstStyle/>
        <a:p>
          <a:endParaRPr lang="ru-RU"/>
        </a:p>
      </dgm:t>
    </dgm:pt>
    <dgm:pt modelId="{90BA70CC-BB66-4C1E-AEE3-C5DA296AF037}">
      <dgm:prSet phldrT="[Текст]"/>
      <dgm:spPr/>
      <dgm:t>
        <a:bodyPr/>
        <a:lstStyle/>
        <a:p>
          <a:r>
            <a:rPr lang="en-US" dirty="0" smtClean="0"/>
            <a:t>Submits</a:t>
          </a:r>
          <a:endParaRPr lang="ru-RU" dirty="0"/>
        </a:p>
      </dgm:t>
    </dgm:pt>
    <dgm:pt modelId="{1CC4C112-8950-4701-8375-DB805864A8A2}" type="parTrans" cxnId="{C49B665C-32F0-4434-8B68-FC6F187AB07E}">
      <dgm:prSet/>
      <dgm:spPr/>
      <dgm:t>
        <a:bodyPr/>
        <a:lstStyle/>
        <a:p>
          <a:endParaRPr lang="ru-RU"/>
        </a:p>
      </dgm:t>
    </dgm:pt>
    <dgm:pt modelId="{97F3B73F-9B79-4740-A5DF-0FAE38D0FDF8}" type="sibTrans" cxnId="{C49B665C-32F0-4434-8B68-FC6F187AB07E}">
      <dgm:prSet/>
      <dgm:spPr/>
      <dgm:t>
        <a:bodyPr/>
        <a:lstStyle/>
        <a:p>
          <a:endParaRPr lang="ru-RU"/>
        </a:p>
      </dgm:t>
    </dgm:pt>
    <dgm:pt modelId="{06819107-C097-40DF-823F-A1CFE4DF48F9}">
      <dgm:prSet phldrT="[Текст]"/>
      <dgm:spPr/>
      <dgm:t>
        <a:bodyPr/>
        <a:lstStyle/>
        <a:p>
          <a:r>
            <a:rPr lang="en-US" dirty="0" smtClean="0"/>
            <a:t>Courts</a:t>
          </a:r>
          <a:endParaRPr lang="ru-RU" dirty="0"/>
        </a:p>
      </dgm:t>
    </dgm:pt>
    <dgm:pt modelId="{71A78FE9-9DFB-4F4E-81E7-9EA74CBE1F84}" type="parTrans" cxnId="{65BDA90D-24C0-48C8-87AF-3464CE421F0C}">
      <dgm:prSet/>
      <dgm:spPr/>
      <dgm:t>
        <a:bodyPr/>
        <a:lstStyle/>
        <a:p>
          <a:endParaRPr lang="ru-RU"/>
        </a:p>
      </dgm:t>
    </dgm:pt>
    <dgm:pt modelId="{DBB99C4B-D8B2-455C-BF8E-0E46F7CC17C1}" type="sibTrans" cxnId="{65BDA90D-24C0-48C8-87AF-3464CE421F0C}">
      <dgm:prSet/>
      <dgm:spPr/>
      <dgm:t>
        <a:bodyPr/>
        <a:lstStyle/>
        <a:p>
          <a:endParaRPr lang="ru-RU"/>
        </a:p>
      </dgm:t>
    </dgm:pt>
    <dgm:pt modelId="{B4C583D8-2C28-4FD8-BD19-3A91FB65FE03}">
      <dgm:prSet phldrT="[Текст]"/>
      <dgm:spPr/>
      <dgm:t>
        <a:bodyPr/>
        <a:lstStyle/>
        <a:p>
          <a:r>
            <a:rPr lang="en-US" dirty="0" smtClean="0"/>
            <a:t>Submits</a:t>
          </a:r>
        </a:p>
        <a:p>
          <a:r>
            <a:rPr lang="en-US" dirty="0" smtClean="0"/>
            <a:t>Appoints</a:t>
          </a:r>
        </a:p>
        <a:p>
          <a:r>
            <a:rPr lang="en-US" dirty="0" smtClean="0"/>
            <a:t>Resigns </a:t>
          </a:r>
          <a:endParaRPr lang="ru-RU" dirty="0"/>
        </a:p>
      </dgm:t>
    </dgm:pt>
    <dgm:pt modelId="{1415A6C3-34DC-4DF6-A308-0778FA7B7D2E}" type="parTrans" cxnId="{97562EB7-A7BC-4726-8211-C9BF0F80C66C}">
      <dgm:prSet/>
      <dgm:spPr/>
      <dgm:t>
        <a:bodyPr/>
        <a:lstStyle/>
        <a:p>
          <a:endParaRPr lang="ru-RU"/>
        </a:p>
      </dgm:t>
    </dgm:pt>
    <dgm:pt modelId="{FB305929-5704-4194-9FD1-C2473BD15277}" type="sibTrans" cxnId="{97562EB7-A7BC-4726-8211-C9BF0F80C66C}">
      <dgm:prSet/>
      <dgm:spPr/>
      <dgm:t>
        <a:bodyPr/>
        <a:lstStyle/>
        <a:p>
          <a:endParaRPr lang="ru-RU"/>
        </a:p>
      </dgm:t>
    </dgm:pt>
    <dgm:pt modelId="{D670F366-B71F-48B9-9C5C-6313443A0F5A}">
      <dgm:prSet phldrT="[Текст]"/>
      <dgm:spPr/>
      <dgm:t>
        <a:bodyPr/>
        <a:lstStyle/>
        <a:p>
          <a:r>
            <a:rPr lang="en-US" dirty="0" smtClean="0"/>
            <a:t>Government</a:t>
          </a:r>
          <a:endParaRPr lang="ru-RU" dirty="0"/>
        </a:p>
      </dgm:t>
    </dgm:pt>
    <dgm:pt modelId="{E1B33751-DACC-420E-B2E8-96F5FF1904A1}" type="parTrans" cxnId="{FFB9F451-DB36-495A-8666-5E7D52341F3C}">
      <dgm:prSet/>
      <dgm:spPr/>
      <dgm:t>
        <a:bodyPr/>
        <a:lstStyle/>
        <a:p>
          <a:endParaRPr lang="ru-RU"/>
        </a:p>
      </dgm:t>
    </dgm:pt>
    <dgm:pt modelId="{7AA11A36-1CA8-4445-B5C4-4F5EC8B418FC}" type="sibTrans" cxnId="{FFB9F451-DB36-495A-8666-5E7D52341F3C}">
      <dgm:prSet/>
      <dgm:spPr/>
      <dgm:t>
        <a:bodyPr/>
        <a:lstStyle/>
        <a:p>
          <a:endParaRPr lang="ru-RU"/>
        </a:p>
      </dgm:t>
    </dgm:pt>
    <dgm:pt modelId="{049179AD-E55F-4DFE-8750-8CBC0908EB5D}">
      <dgm:prSet phldrT="[Текст]"/>
      <dgm:spPr/>
      <dgm:t>
        <a:bodyPr/>
        <a:lstStyle/>
        <a:p>
          <a:r>
            <a:rPr lang="en-US" dirty="0" smtClean="0"/>
            <a:t>Upper house</a:t>
          </a:r>
          <a:endParaRPr lang="ru-RU" dirty="0"/>
        </a:p>
      </dgm:t>
    </dgm:pt>
    <dgm:pt modelId="{8DC4EA04-1D1B-4C1F-9AD8-4AEE7727AA25}" type="parTrans" cxnId="{443EB6D3-44FC-4643-A89B-13E22180B1CD}">
      <dgm:prSet/>
      <dgm:spPr/>
    </dgm:pt>
    <dgm:pt modelId="{753F4FC5-1377-4E24-8FF8-7A161D163345}" type="sibTrans" cxnId="{443EB6D3-44FC-4643-A89B-13E22180B1CD}">
      <dgm:prSet/>
      <dgm:spPr/>
    </dgm:pt>
    <dgm:pt modelId="{8AD71512-FE94-47B3-927D-5A0A5F8BF36D}">
      <dgm:prSet phldrT="[Текст]" custT="1"/>
      <dgm:spPr/>
      <dgm:t>
        <a:bodyPr/>
        <a:lstStyle/>
        <a:p>
          <a:pPr marL="0" indent="0"/>
          <a:r>
            <a:rPr lang="en-US" sz="1500" baseline="0" dirty="0" smtClean="0"/>
            <a:t>House (State Duma)</a:t>
          </a:r>
          <a:endParaRPr lang="ru-RU" sz="1500" baseline="0" dirty="0"/>
        </a:p>
      </dgm:t>
    </dgm:pt>
    <dgm:pt modelId="{A7E4E705-DAB1-4590-9564-B85EABAC83A8}" type="parTrans" cxnId="{8541592F-3D89-472A-BCFA-E7F89B5AB293}">
      <dgm:prSet/>
      <dgm:spPr/>
    </dgm:pt>
    <dgm:pt modelId="{907AD393-CE8C-4F43-9D65-D791F2D01D06}" type="sibTrans" cxnId="{8541592F-3D89-472A-BCFA-E7F89B5AB293}">
      <dgm:prSet/>
      <dgm:spPr/>
    </dgm:pt>
    <dgm:pt modelId="{7733742E-9418-4611-80E8-F74F648DD89F}">
      <dgm:prSet phldrT="[Текст]"/>
      <dgm:spPr/>
      <dgm:t>
        <a:bodyPr/>
        <a:lstStyle/>
        <a:p>
          <a:r>
            <a:rPr lang="en-US" dirty="0" smtClean="0"/>
            <a:t>Council of the Federation </a:t>
          </a:r>
          <a:endParaRPr lang="ru-RU" dirty="0"/>
        </a:p>
      </dgm:t>
    </dgm:pt>
    <dgm:pt modelId="{270FFC24-0981-4F66-8B38-9315E6D7D73A}" type="parTrans" cxnId="{B7E90E7B-8F82-47E4-8E2A-292D9589A89C}">
      <dgm:prSet/>
      <dgm:spPr/>
    </dgm:pt>
    <dgm:pt modelId="{3A95B4D9-CE4F-4385-9880-D1CC21246E2C}" type="sibTrans" cxnId="{B7E90E7B-8F82-47E4-8E2A-292D9589A89C}">
      <dgm:prSet/>
      <dgm:spPr/>
    </dgm:pt>
    <dgm:pt modelId="{5E129166-EF5E-44F6-9C42-48937B7C6597}" type="pres">
      <dgm:prSet presAssocID="{26A3719C-7AEE-4308-ABC1-90BA819F5878}" presName="cycleMatrixDiagram" presStyleCnt="0">
        <dgm:presLayoutVars>
          <dgm:chMax val="1"/>
          <dgm:dir/>
          <dgm:animLvl val="lvl"/>
          <dgm:resizeHandles val="exact"/>
        </dgm:presLayoutVars>
      </dgm:prSet>
      <dgm:spPr/>
      <dgm:t>
        <a:bodyPr/>
        <a:lstStyle/>
        <a:p>
          <a:endParaRPr lang="ru-RU"/>
        </a:p>
      </dgm:t>
    </dgm:pt>
    <dgm:pt modelId="{FEFD6376-E712-49A8-B862-DE30E7FC9AA0}" type="pres">
      <dgm:prSet presAssocID="{26A3719C-7AEE-4308-ABC1-90BA819F5878}" presName="children" presStyleCnt="0"/>
      <dgm:spPr/>
    </dgm:pt>
    <dgm:pt modelId="{89DAE43C-DA31-4757-877D-EFB28BB54082}" type="pres">
      <dgm:prSet presAssocID="{26A3719C-7AEE-4308-ABC1-90BA819F5878}" presName="child1group" presStyleCnt="0"/>
      <dgm:spPr/>
    </dgm:pt>
    <dgm:pt modelId="{8EFBF6C1-3046-4DF3-8009-726CE406A482}" type="pres">
      <dgm:prSet presAssocID="{26A3719C-7AEE-4308-ABC1-90BA819F5878}" presName="child1" presStyleLbl="bgAcc1" presStyleIdx="0" presStyleCnt="4"/>
      <dgm:spPr/>
      <dgm:t>
        <a:bodyPr/>
        <a:lstStyle/>
        <a:p>
          <a:endParaRPr lang="ru-RU"/>
        </a:p>
      </dgm:t>
    </dgm:pt>
    <dgm:pt modelId="{FF2DD340-32DD-455D-B342-D33C5901C0B0}" type="pres">
      <dgm:prSet presAssocID="{26A3719C-7AEE-4308-ABC1-90BA819F5878}" presName="child1Text" presStyleLbl="bgAcc1" presStyleIdx="0" presStyleCnt="4">
        <dgm:presLayoutVars>
          <dgm:bulletEnabled val="1"/>
        </dgm:presLayoutVars>
      </dgm:prSet>
      <dgm:spPr/>
      <dgm:t>
        <a:bodyPr/>
        <a:lstStyle/>
        <a:p>
          <a:endParaRPr lang="ru-RU"/>
        </a:p>
      </dgm:t>
    </dgm:pt>
    <dgm:pt modelId="{C0829D56-0512-4E2F-AB4D-33E60FE2845D}" type="pres">
      <dgm:prSet presAssocID="{26A3719C-7AEE-4308-ABC1-90BA819F5878}" presName="child2group" presStyleCnt="0"/>
      <dgm:spPr/>
    </dgm:pt>
    <dgm:pt modelId="{F8E6459E-257B-4A0B-BE12-5008EEEE772A}" type="pres">
      <dgm:prSet presAssocID="{26A3719C-7AEE-4308-ABC1-90BA819F5878}" presName="child2" presStyleLbl="bgAcc1" presStyleIdx="1" presStyleCnt="4" custLinFactNeighborX="45717" custLinFactNeighborY="1975"/>
      <dgm:spPr/>
      <dgm:t>
        <a:bodyPr/>
        <a:lstStyle/>
        <a:p>
          <a:endParaRPr lang="ru-RU"/>
        </a:p>
      </dgm:t>
    </dgm:pt>
    <dgm:pt modelId="{5C4DC196-A6CB-4D44-A630-491ED28AF468}" type="pres">
      <dgm:prSet presAssocID="{26A3719C-7AEE-4308-ABC1-90BA819F5878}" presName="child2Text" presStyleLbl="bgAcc1" presStyleIdx="1" presStyleCnt="4">
        <dgm:presLayoutVars>
          <dgm:bulletEnabled val="1"/>
        </dgm:presLayoutVars>
      </dgm:prSet>
      <dgm:spPr/>
      <dgm:t>
        <a:bodyPr/>
        <a:lstStyle/>
        <a:p>
          <a:endParaRPr lang="ru-RU"/>
        </a:p>
      </dgm:t>
    </dgm:pt>
    <dgm:pt modelId="{8DEE6E96-C1B9-4608-A858-EED295AA6174}" type="pres">
      <dgm:prSet presAssocID="{26A3719C-7AEE-4308-ABC1-90BA819F5878}" presName="child3group" presStyleCnt="0"/>
      <dgm:spPr/>
    </dgm:pt>
    <dgm:pt modelId="{7CC71918-EFE9-4908-B97F-5B72A4D384CF}" type="pres">
      <dgm:prSet presAssocID="{26A3719C-7AEE-4308-ABC1-90BA819F5878}" presName="child3" presStyleLbl="bgAcc1" presStyleIdx="2" presStyleCnt="4" custLinFactNeighborX="36055" custLinFactNeighborY="-1707"/>
      <dgm:spPr/>
      <dgm:t>
        <a:bodyPr/>
        <a:lstStyle/>
        <a:p>
          <a:endParaRPr lang="ru-RU"/>
        </a:p>
      </dgm:t>
    </dgm:pt>
    <dgm:pt modelId="{BF11A057-B30C-443D-AF7E-D26FEFE29592}" type="pres">
      <dgm:prSet presAssocID="{26A3719C-7AEE-4308-ABC1-90BA819F5878}" presName="child3Text" presStyleLbl="bgAcc1" presStyleIdx="2" presStyleCnt="4">
        <dgm:presLayoutVars>
          <dgm:bulletEnabled val="1"/>
        </dgm:presLayoutVars>
      </dgm:prSet>
      <dgm:spPr/>
      <dgm:t>
        <a:bodyPr/>
        <a:lstStyle/>
        <a:p>
          <a:endParaRPr lang="ru-RU"/>
        </a:p>
      </dgm:t>
    </dgm:pt>
    <dgm:pt modelId="{639EC6C2-AF6B-4756-9389-A09BE291AA80}" type="pres">
      <dgm:prSet presAssocID="{26A3719C-7AEE-4308-ABC1-90BA819F5878}" presName="child4group" presStyleCnt="0"/>
      <dgm:spPr/>
    </dgm:pt>
    <dgm:pt modelId="{6476A75F-C56D-4982-A096-2D2176DD63C1}" type="pres">
      <dgm:prSet presAssocID="{26A3719C-7AEE-4308-ABC1-90BA819F5878}" presName="child4" presStyleLbl="bgAcc1" presStyleIdx="3" presStyleCnt="4"/>
      <dgm:spPr/>
      <dgm:t>
        <a:bodyPr/>
        <a:lstStyle/>
        <a:p>
          <a:endParaRPr lang="ru-RU"/>
        </a:p>
      </dgm:t>
    </dgm:pt>
    <dgm:pt modelId="{D3766B4A-86EA-44E7-BBF0-F7FDEE0E8780}" type="pres">
      <dgm:prSet presAssocID="{26A3719C-7AEE-4308-ABC1-90BA819F5878}" presName="child4Text" presStyleLbl="bgAcc1" presStyleIdx="3" presStyleCnt="4">
        <dgm:presLayoutVars>
          <dgm:bulletEnabled val="1"/>
        </dgm:presLayoutVars>
      </dgm:prSet>
      <dgm:spPr/>
      <dgm:t>
        <a:bodyPr/>
        <a:lstStyle/>
        <a:p>
          <a:endParaRPr lang="ru-RU"/>
        </a:p>
      </dgm:t>
    </dgm:pt>
    <dgm:pt modelId="{FCB19213-BC76-48BB-BE3B-A9E383CE22AF}" type="pres">
      <dgm:prSet presAssocID="{26A3719C-7AEE-4308-ABC1-90BA819F5878}" presName="childPlaceholder" presStyleCnt="0"/>
      <dgm:spPr/>
    </dgm:pt>
    <dgm:pt modelId="{231BF5A0-5C80-4B27-A673-3EE0EC8DBA97}" type="pres">
      <dgm:prSet presAssocID="{26A3719C-7AEE-4308-ABC1-90BA819F5878}" presName="circle" presStyleCnt="0"/>
      <dgm:spPr/>
    </dgm:pt>
    <dgm:pt modelId="{6954FD90-6FB7-4A65-94FE-ADB025547B9B}" type="pres">
      <dgm:prSet presAssocID="{26A3719C-7AEE-4308-ABC1-90BA819F5878}" presName="quadrant1" presStyleLbl="node1" presStyleIdx="0" presStyleCnt="4">
        <dgm:presLayoutVars>
          <dgm:chMax val="1"/>
          <dgm:bulletEnabled val="1"/>
        </dgm:presLayoutVars>
      </dgm:prSet>
      <dgm:spPr/>
      <dgm:t>
        <a:bodyPr/>
        <a:lstStyle/>
        <a:p>
          <a:endParaRPr lang="ru-RU"/>
        </a:p>
      </dgm:t>
    </dgm:pt>
    <dgm:pt modelId="{396DF7B8-42B6-409E-AA75-BB9C6F404394}" type="pres">
      <dgm:prSet presAssocID="{26A3719C-7AEE-4308-ABC1-90BA819F5878}" presName="quadrant2" presStyleLbl="node1" presStyleIdx="1" presStyleCnt="4">
        <dgm:presLayoutVars>
          <dgm:chMax val="1"/>
          <dgm:bulletEnabled val="1"/>
        </dgm:presLayoutVars>
      </dgm:prSet>
      <dgm:spPr/>
      <dgm:t>
        <a:bodyPr/>
        <a:lstStyle/>
        <a:p>
          <a:endParaRPr lang="ru-RU"/>
        </a:p>
      </dgm:t>
    </dgm:pt>
    <dgm:pt modelId="{0B479B77-BEF7-49B5-9E9A-4FB0EFC58080}" type="pres">
      <dgm:prSet presAssocID="{26A3719C-7AEE-4308-ABC1-90BA819F5878}" presName="quadrant3" presStyleLbl="node1" presStyleIdx="2" presStyleCnt="4">
        <dgm:presLayoutVars>
          <dgm:chMax val="1"/>
          <dgm:bulletEnabled val="1"/>
        </dgm:presLayoutVars>
      </dgm:prSet>
      <dgm:spPr/>
      <dgm:t>
        <a:bodyPr/>
        <a:lstStyle/>
        <a:p>
          <a:endParaRPr lang="ru-RU"/>
        </a:p>
      </dgm:t>
    </dgm:pt>
    <dgm:pt modelId="{79CB8A8E-2BA9-4523-85E2-A66C5C250604}" type="pres">
      <dgm:prSet presAssocID="{26A3719C-7AEE-4308-ABC1-90BA819F5878}" presName="quadrant4" presStyleLbl="node1" presStyleIdx="3" presStyleCnt="4">
        <dgm:presLayoutVars>
          <dgm:chMax val="1"/>
          <dgm:bulletEnabled val="1"/>
        </dgm:presLayoutVars>
      </dgm:prSet>
      <dgm:spPr/>
      <dgm:t>
        <a:bodyPr/>
        <a:lstStyle/>
        <a:p>
          <a:endParaRPr lang="ru-RU"/>
        </a:p>
      </dgm:t>
    </dgm:pt>
    <dgm:pt modelId="{2F048835-09BA-4325-95DC-D4E9A1829183}" type="pres">
      <dgm:prSet presAssocID="{26A3719C-7AEE-4308-ABC1-90BA819F5878}" presName="quadrantPlaceholder" presStyleCnt="0"/>
      <dgm:spPr/>
    </dgm:pt>
    <dgm:pt modelId="{824B0A98-C898-42AA-A8ED-43AAAD1B1719}" type="pres">
      <dgm:prSet presAssocID="{26A3719C-7AEE-4308-ABC1-90BA819F5878}" presName="center1" presStyleLbl="fgShp" presStyleIdx="0" presStyleCnt="2"/>
      <dgm:spPr/>
    </dgm:pt>
    <dgm:pt modelId="{D8D32582-1769-4E64-AEAC-95618C2F9B1C}" type="pres">
      <dgm:prSet presAssocID="{26A3719C-7AEE-4308-ABC1-90BA819F5878}" presName="center2" presStyleLbl="fgShp" presStyleIdx="1" presStyleCnt="2"/>
      <dgm:spPr/>
    </dgm:pt>
  </dgm:ptLst>
  <dgm:cxnLst>
    <dgm:cxn modelId="{FC6DE024-0A11-47F6-B7C5-D291312D2E96}" type="presOf" srcId="{9D1E4E56-1A95-48D4-A300-F27145B8938B}" destId="{5C4DC196-A6CB-4D44-A630-491ED28AF468}" srcOrd="1" destOrd="0" presId="urn:microsoft.com/office/officeart/2005/8/layout/cycle4#1"/>
    <dgm:cxn modelId="{B7E90E7B-8F82-47E4-8E2A-292D9589A89C}" srcId="{721C5AF7-68CE-4BAE-9F28-864EA0021852}" destId="{7733742E-9418-4611-80E8-F74F648DD89F}" srcOrd="2" destOrd="0" parTransId="{270FFC24-0981-4F66-8B38-9315E6D7D73A}" sibTransId="{3A95B4D9-CE4F-4385-9880-D1CC21246E2C}"/>
    <dgm:cxn modelId="{D77A047B-F577-4E68-8A54-70C9C1F037F5}" type="presOf" srcId="{D670F366-B71F-48B9-9C5C-6313443A0F5A}" destId="{6476A75F-C56D-4982-A096-2D2176DD63C1}" srcOrd="0" destOrd="0" presId="urn:microsoft.com/office/officeart/2005/8/layout/cycle4#1"/>
    <dgm:cxn modelId="{B5E859A0-3201-4A02-A14E-96BA474350ED}" type="presOf" srcId="{721C5AF7-68CE-4BAE-9F28-864EA0021852}" destId="{6954FD90-6FB7-4A65-94FE-ADB025547B9B}" srcOrd="0" destOrd="0" presId="urn:microsoft.com/office/officeart/2005/8/layout/cycle4#1"/>
    <dgm:cxn modelId="{89F91228-35CB-4881-87CC-E94D0A0C3BB5}" srcId="{26A3719C-7AEE-4308-ABC1-90BA819F5878}" destId="{513CFE08-2488-4669-8F9B-91529FAA8FFF}" srcOrd="1" destOrd="0" parTransId="{D6F60AB9-9281-4BD0-8E0C-885C07BAF833}" sibTransId="{8CFF93FE-7CC9-4E54-B030-6E6180C3C582}"/>
    <dgm:cxn modelId="{485F1075-6F9F-4FC3-99A6-267077EF1B9D}" type="presOf" srcId="{8AD71512-FE94-47B3-927D-5A0A5F8BF36D}" destId="{5C4DC196-A6CB-4D44-A630-491ED28AF468}" srcOrd="1" destOrd="1" presId="urn:microsoft.com/office/officeart/2005/8/layout/cycle4#1"/>
    <dgm:cxn modelId="{0AB4562F-51DE-4C17-8B43-5A7002E8C1E5}" type="presOf" srcId="{D670F366-B71F-48B9-9C5C-6313443A0F5A}" destId="{D3766B4A-86EA-44E7-BBF0-F7FDEE0E8780}" srcOrd="1" destOrd="0" presId="urn:microsoft.com/office/officeart/2005/8/layout/cycle4#1"/>
    <dgm:cxn modelId="{1969D9EB-3207-48E7-923B-3D02DAA72F68}" type="presOf" srcId="{06819107-C097-40DF-823F-A1CFE4DF48F9}" destId="{7CC71918-EFE9-4908-B97F-5B72A4D384CF}" srcOrd="0" destOrd="0" presId="urn:microsoft.com/office/officeart/2005/8/layout/cycle4#1"/>
    <dgm:cxn modelId="{C49B665C-32F0-4434-8B68-FC6F187AB07E}" srcId="{26A3719C-7AEE-4308-ABC1-90BA819F5878}" destId="{90BA70CC-BB66-4C1E-AEE3-C5DA296AF037}" srcOrd="2" destOrd="0" parTransId="{1CC4C112-8950-4701-8375-DB805864A8A2}" sibTransId="{97F3B73F-9B79-4740-A5DF-0FAE38D0FDF8}"/>
    <dgm:cxn modelId="{97562EB7-A7BC-4726-8211-C9BF0F80C66C}" srcId="{26A3719C-7AEE-4308-ABC1-90BA819F5878}" destId="{B4C583D8-2C28-4FD8-BD19-3A91FB65FE03}" srcOrd="3" destOrd="0" parTransId="{1415A6C3-34DC-4DF6-A308-0778FA7B7D2E}" sibTransId="{FB305929-5704-4194-9FD1-C2473BD15277}"/>
    <dgm:cxn modelId="{6EA0C4E7-3326-4A9D-91FE-9B5221778599}" type="presOf" srcId="{4046C547-F84C-4C4A-9649-8680EDE5F14E}" destId="{FF2DD340-32DD-455D-B342-D33C5901C0B0}" srcOrd="1" destOrd="0" presId="urn:microsoft.com/office/officeart/2005/8/layout/cycle4#1"/>
    <dgm:cxn modelId="{F56762D1-02BE-4B69-AEB4-0B4BB9635CDC}" type="presOf" srcId="{8AD71512-FE94-47B3-927D-5A0A5F8BF36D}" destId="{F8E6459E-257B-4A0B-BE12-5008EEEE772A}" srcOrd="0" destOrd="1" presId="urn:microsoft.com/office/officeart/2005/8/layout/cycle4#1"/>
    <dgm:cxn modelId="{E092E8B5-9AE4-4651-AF01-EA9ABA4DB39A}" type="presOf" srcId="{7733742E-9418-4611-80E8-F74F648DD89F}" destId="{8EFBF6C1-3046-4DF3-8009-726CE406A482}" srcOrd="0" destOrd="2" presId="urn:microsoft.com/office/officeart/2005/8/layout/cycle4#1"/>
    <dgm:cxn modelId="{3177E029-6A79-489A-AAC6-895FF82F17BC}" type="presOf" srcId="{9D1E4E56-1A95-48D4-A300-F27145B8938B}" destId="{F8E6459E-257B-4A0B-BE12-5008EEEE772A}" srcOrd="0" destOrd="0" presId="urn:microsoft.com/office/officeart/2005/8/layout/cycle4#1"/>
    <dgm:cxn modelId="{33A6DB5E-5143-45C1-AC06-55C7E9188731}" type="presOf" srcId="{B4C583D8-2C28-4FD8-BD19-3A91FB65FE03}" destId="{79CB8A8E-2BA9-4523-85E2-A66C5C250604}" srcOrd="0" destOrd="0" presId="urn:microsoft.com/office/officeart/2005/8/layout/cycle4#1"/>
    <dgm:cxn modelId="{A111018F-F495-4D7A-89BA-A598E7849930}" srcId="{26A3719C-7AEE-4308-ABC1-90BA819F5878}" destId="{721C5AF7-68CE-4BAE-9F28-864EA0021852}" srcOrd="0" destOrd="0" parTransId="{548D558B-7727-4816-B829-4E597E835D30}" sibTransId="{17026A8F-9DA3-435D-A978-38DCA759536C}"/>
    <dgm:cxn modelId="{8541592F-3D89-472A-BCFA-E7F89B5AB293}" srcId="{513CFE08-2488-4669-8F9B-91529FAA8FFF}" destId="{8AD71512-FE94-47B3-927D-5A0A5F8BF36D}" srcOrd="1" destOrd="0" parTransId="{A7E4E705-DAB1-4590-9564-B85EABAC83A8}" sibTransId="{907AD393-CE8C-4F43-9D65-D791F2D01D06}"/>
    <dgm:cxn modelId="{FFB9F451-DB36-495A-8666-5E7D52341F3C}" srcId="{B4C583D8-2C28-4FD8-BD19-3A91FB65FE03}" destId="{D670F366-B71F-48B9-9C5C-6313443A0F5A}" srcOrd="0" destOrd="0" parTransId="{E1B33751-DACC-420E-B2E8-96F5FF1904A1}" sibTransId="{7AA11A36-1CA8-4445-B5C4-4F5EC8B418FC}"/>
    <dgm:cxn modelId="{5B3F0FCB-884A-4A8F-98FE-4E28EA4113B7}" type="presOf" srcId="{049179AD-E55F-4DFE-8750-8CBC0908EB5D}" destId="{8EFBF6C1-3046-4DF3-8009-726CE406A482}" srcOrd="0" destOrd="1" presId="urn:microsoft.com/office/officeart/2005/8/layout/cycle4#1"/>
    <dgm:cxn modelId="{6948BE30-4444-4E88-B52B-E9D8408D1354}" type="presOf" srcId="{06819107-C097-40DF-823F-A1CFE4DF48F9}" destId="{BF11A057-B30C-443D-AF7E-D26FEFE29592}" srcOrd="1" destOrd="0" presId="urn:microsoft.com/office/officeart/2005/8/layout/cycle4#1"/>
    <dgm:cxn modelId="{93681422-ED3E-45A4-9503-9EF447974A4D}" type="presOf" srcId="{90BA70CC-BB66-4C1E-AEE3-C5DA296AF037}" destId="{0B479B77-BEF7-49B5-9E9A-4FB0EFC58080}" srcOrd="0" destOrd="0" presId="urn:microsoft.com/office/officeart/2005/8/layout/cycle4#1"/>
    <dgm:cxn modelId="{CE2E4E46-63EE-42DA-866D-3400AAB1ED9B}" srcId="{513CFE08-2488-4669-8F9B-91529FAA8FFF}" destId="{9D1E4E56-1A95-48D4-A300-F27145B8938B}" srcOrd="0" destOrd="0" parTransId="{FA2AD674-7737-405D-A824-7A0C552A6CB0}" sibTransId="{4DF774E0-CD6C-461A-81BC-0D2D26923360}"/>
    <dgm:cxn modelId="{8978F1F8-160B-4361-B9E8-70EF54D10CAB}" type="presOf" srcId="{049179AD-E55F-4DFE-8750-8CBC0908EB5D}" destId="{FF2DD340-32DD-455D-B342-D33C5901C0B0}" srcOrd="1" destOrd="1" presId="urn:microsoft.com/office/officeart/2005/8/layout/cycle4#1"/>
    <dgm:cxn modelId="{1C81C409-E0F2-4E75-B781-CE49C86940A2}" type="presOf" srcId="{4046C547-F84C-4C4A-9649-8680EDE5F14E}" destId="{8EFBF6C1-3046-4DF3-8009-726CE406A482}" srcOrd="0" destOrd="0" presId="urn:microsoft.com/office/officeart/2005/8/layout/cycle4#1"/>
    <dgm:cxn modelId="{65BDA90D-24C0-48C8-87AF-3464CE421F0C}" srcId="{90BA70CC-BB66-4C1E-AEE3-C5DA296AF037}" destId="{06819107-C097-40DF-823F-A1CFE4DF48F9}" srcOrd="0" destOrd="0" parTransId="{71A78FE9-9DFB-4F4E-81E7-9EA74CBE1F84}" sibTransId="{DBB99C4B-D8B2-455C-BF8E-0E46F7CC17C1}"/>
    <dgm:cxn modelId="{5C37E52C-B055-4129-B636-4DB4E93D00AC}" type="presOf" srcId="{26A3719C-7AEE-4308-ABC1-90BA819F5878}" destId="{5E129166-EF5E-44F6-9C42-48937B7C6597}" srcOrd="0" destOrd="0" presId="urn:microsoft.com/office/officeart/2005/8/layout/cycle4#1"/>
    <dgm:cxn modelId="{E0178928-8121-423E-8CA9-18319867F32C}" srcId="{721C5AF7-68CE-4BAE-9F28-864EA0021852}" destId="{4046C547-F84C-4C4A-9649-8680EDE5F14E}" srcOrd="0" destOrd="0" parTransId="{0B790B92-296D-4430-8A56-76143C2FCA01}" sibTransId="{98603F9B-367B-4745-84BC-28197DAB5A56}"/>
    <dgm:cxn modelId="{443EB6D3-44FC-4643-A89B-13E22180B1CD}" srcId="{721C5AF7-68CE-4BAE-9F28-864EA0021852}" destId="{049179AD-E55F-4DFE-8750-8CBC0908EB5D}" srcOrd="1" destOrd="0" parTransId="{8DC4EA04-1D1B-4C1F-9AD8-4AEE7727AA25}" sibTransId="{753F4FC5-1377-4E24-8FF8-7A161D163345}"/>
    <dgm:cxn modelId="{4713D1BB-F62B-4BEB-B4AB-A757829168C6}" type="presOf" srcId="{7733742E-9418-4611-80E8-F74F648DD89F}" destId="{FF2DD340-32DD-455D-B342-D33C5901C0B0}" srcOrd="1" destOrd="2" presId="urn:microsoft.com/office/officeart/2005/8/layout/cycle4#1"/>
    <dgm:cxn modelId="{9BE32D69-80EA-4F17-A75E-B033EAFE792F}" type="presOf" srcId="{513CFE08-2488-4669-8F9B-91529FAA8FFF}" destId="{396DF7B8-42B6-409E-AA75-BB9C6F404394}" srcOrd="0" destOrd="0" presId="urn:microsoft.com/office/officeart/2005/8/layout/cycle4#1"/>
    <dgm:cxn modelId="{E5933D8A-4B0B-4F0B-BA1F-DA5C7B4D18D3}" type="presParOf" srcId="{5E129166-EF5E-44F6-9C42-48937B7C6597}" destId="{FEFD6376-E712-49A8-B862-DE30E7FC9AA0}" srcOrd="0" destOrd="0" presId="urn:microsoft.com/office/officeart/2005/8/layout/cycle4#1"/>
    <dgm:cxn modelId="{1F3CE2AB-AC51-4555-854F-4EB32A9AE51D}" type="presParOf" srcId="{FEFD6376-E712-49A8-B862-DE30E7FC9AA0}" destId="{89DAE43C-DA31-4757-877D-EFB28BB54082}" srcOrd="0" destOrd="0" presId="urn:microsoft.com/office/officeart/2005/8/layout/cycle4#1"/>
    <dgm:cxn modelId="{5C2F19B0-795A-4B57-8A1A-A179487CFB9E}" type="presParOf" srcId="{89DAE43C-DA31-4757-877D-EFB28BB54082}" destId="{8EFBF6C1-3046-4DF3-8009-726CE406A482}" srcOrd="0" destOrd="0" presId="urn:microsoft.com/office/officeart/2005/8/layout/cycle4#1"/>
    <dgm:cxn modelId="{56855DA4-F46C-40E9-90A1-48081703B9B8}" type="presParOf" srcId="{89DAE43C-DA31-4757-877D-EFB28BB54082}" destId="{FF2DD340-32DD-455D-B342-D33C5901C0B0}" srcOrd="1" destOrd="0" presId="urn:microsoft.com/office/officeart/2005/8/layout/cycle4#1"/>
    <dgm:cxn modelId="{D0998270-C345-4FDD-8F07-D46D58537593}" type="presParOf" srcId="{FEFD6376-E712-49A8-B862-DE30E7FC9AA0}" destId="{C0829D56-0512-4E2F-AB4D-33E60FE2845D}" srcOrd="1" destOrd="0" presId="urn:microsoft.com/office/officeart/2005/8/layout/cycle4#1"/>
    <dgm:cxn modelId="{91D2340B-BB17-46BC-85CA-861CB407077E}" type="presParOf" srcId="{C0829D56-0512-4E2F-AB4D-33E60FE2845D}" destId="{F8E6459E-257B-4A0B-BE12-5008EEEE772A}" srcOrd="0" destOrd="0" presId="urn:microsoft.com/office/officeart/2005/8/layout/cycle4#1"/>
    <dgm:cxn modelId="{612F3ABB-EE9F-4BD2-9EE2-F2CAA90EF50F}" type="presParOf" srcId="{C0829D56-0512-4E2F-AB4D-33E60FE2845D}" destId="{5C4DC196-A6CB-4D44-A630-491ED28AF468}" srcOrd="1" destOrd="0" presId="urn:microsoft.com/office/officeart/2005/8/layout/cycle4#1"/>
    <dgm:cxn modelId="{F9BFD1F4-4689-4CBF-A1F3-70148A3F3EEB}" type="presParOf" srcId="{FEFD6376-E712-49A8-B862-DE30E7FC9AA0}" destId="{8DEE6E96-C1B9-4608-A858-EED295AA6174}" srcOrd="2" destOrd="0" presId="urn:microsoft.com/office/officeart/2005/8/layout/cycle4#1"/>
    <dgm:cxn modelId="{B9CE3330-F545-4B4F-BCE5-49B6483DC598}" type="presParOf" srcId="{8DEE6E96-C1B9-4608-A858-EED295AA6174}" destId="{7CC71918-EFE9-4908-B97F-5B72A4D384CF}" srcOrd="0" destOrd="0" presId="urn:microsoft.com/office/officeart/2005/8/layout/cycle4#1"/>
    <dgm:cxn modelId="{30869FC6-51F5-4CB2-BD83-EBAECF332EB5}" type="presParOf" srcId="{8DEE6E96-C1B9-4608-A858-EED295AA6174}" destId="{BF11A057-B30C-443D-AF7E-D26FEFE29592}" srcOrd="1" destOrd="0" presId="urn:microsoft.com/office/officeart/2005/8/layout/cycle4#1"/>
    <dgm:cxn modelId="{1A27B211-79F0-44B8-8D40-15C281805EC6}" type="presParOf" srcId="{FEFD6376-E712-49A8-B862-DE30E7FC9AA0}" destId="{639EC6C2-AF6B-4756-9389-A09BE291AA80}" srcOrd="3" destOrd="0" presId="urn:microsoft.com/office/officeart/2005/8/layout/cycle4#1"/>
    <dgm:cxn modelId="{DEC52716-1E95-4B57-8701-FF5C95CA7D58}" type="presParOf" srcId="{639EC6C2-AF6B-4756-9389-A09BE291AA80}" destId="{6476A75F-C56D-4982-A096-2D2176DD63C1}" srcOrd="0" destOrd="0" presId="urn:microsoft.com/office/officeart/2005/8/layout/cycle4#1"/>
    <dgm:cxn modelId="{5D7B0950-5E79-404F-8B04-0C88EB0DC25A}" type="presParOf" srcId="{639EC6C2-AF6B-4756-9389-A09BE291AA80}" destId="{D3766B4A-86EA-44E7-BBF0-F7FDEE0E8780}" srcOrd="1" destOrd="0" presId="urn:microsoft.com/office/officeart/2005/8/layout/cycle4#1"/>
    <dgm:cxn modelId="{3A09438A-1B33-4BAD-85AF-9B12851B8E3B}" type="presParOf" srcId="{FEFD6376-E712-49A8-B862-DE30E7FC9AA0}" destId="{FCB19213-BC76-48BB-BE3B-A9E383CE22AF}" srcOrd="4" destOrd="0" presId="urn:microsoft.com/office/officeart/2005/8/layout/cycle4#1"/>
    <dgm:cxn modelId="{BB544BE5-F8EC-48C8-9A48-C66035BD9B6E}" type="presParOf" srcId="{5E129166-EF5E-44F6-9C42-48937B7C6597}" destId="{231BF5A0-5C80-4B27-A673-3EE0EC8DBA97}" srcOrd="1" destOrd="0" presId="urn:microsoft.com/office/officeart/2005/8/layout/cycle4#1"/>
    <dgm:cxn modelId="{1E9175D2-B243-4B87-B00C-C72E67FB6340}" type="presParOf" srcId="{231BF5A0-5C80-4B27-A673-3EE0EC8DBA97}" destId="{6954FD90-6FB7-4A65-94FE-ADB025547B9B}" srcOrd="0" destOrd="0" presId="urn:microsoft.com/office/officeart/2005/8/layout/cycle4#1"/>
    <dgm:cxn modelId="{25FCF4AA-A30B-4112-B3D5-3039B9D81942}" type="presParOf" srcId="{231BF5A0-5C80-4B27-A673-3EE0EC8DBA97}" destId="{396DF7B8-42B6-409E-AA75-BB9C6F404394}" srcOrd="1" destOrd="0" presId="urn:microsoft.com/office/officeart/2005/8/layout/cycle4#1"/>
    <dgm:cxn modelId="{30430A4E-6013-4F71-8192-10FCF8EC8AF1}" type="presParOf" srcId="{231BF5A0-5C80-4B27-A673-3EE0EC8DBA97}" destId="{0B479B77-BEF7-49B5-9E9A-4FB0EFC58080}" srcOrd="2" destOrd="0" presId="urn:microsoft.com/office/officeart/2005/8/layout/cycle4#1"/>
    <dgm:cxn modelId="{79417CE8-F9E9-4A2B-9ECB-A8F8543377EF}" type="presParOf" srcId="{231BF5A0-5C80-4B27-A673-3EE0EC8DBA97}" destId="{79CB8A8E-2BA9-4523-85E2-A66C5C250604}" srcOrd="3" destOrd="0" presId="urn:microsoft.com/office/officeart/2005/8/layout/cycle4#1"/>
    <dgm:cxn modelId="{DF6F7E7C-D38C-4D4B-B611-500932F2B2C8}" type="presParOf" srcId="{231BF5A0-5C80-4B27-A673-3EE0EC8DBA97}" destId="{2F048835-09BA-4325-95DC-D4E9A1829183}" srcOrd="4" destOrd="0" presId="urn:microsoft.com/office/officeart/2005/8/layout/cycle4#1"/>
    <dgm:cxn modelId="{A2E44B67-2188-47F3-910C-E2224123EDBE}" type="presParOf" srcId="{5E129166-EF5E-44F6-9C42-48937B7C6597}" destId="{824B0A98-C898-42AA-A8ED-43AAAD1B1719}" srcOrd="2" destOrd="0" presId="urn:microsoft.com/office/officeart/2005/8/layout/cycle4#1"/>
    <dgm:cxn modelId="{1609A872-4C36-45EF-A2A3-F2131B5C084C}" type="presParOf" srcId="{5E129166-EF5E-44F6-9C42-48937B7C6597}" destId="{D8D32582-1769-4E64-AEAC-95618C2F9B1C}" srcOrd="3" destOrd="0" presId="urn:microsoft.com/office/officeart/2005/8/layout/cycle4#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6FFEDD6F-DB48-4684-A922-CADC134E6D77}" type="doc">
      <dgm:prSet loTypeId="urn:microsoft.com/office/officeart/2005/8/layout/equation2" loCatId="process" qsTypeId="urn:microsoft.com/office/officeart/2005/8/quickstyle/simple1" qsCatId="simple" csTypeId="urn:microsoft.com/office/officeart/2005/8/colors/accent1_2#4" csCatId="accent1" phldr="1"/>
      <dgm:spPr/>
    </dgm:pt>
    <dgm:pt modelId="{14278E32-12D0-4E35-BE92-A9E3FC4C2492}">
      <dgm:prSet phldrT="[Текст]"/>
      <dgm:spPr/>
      <dgm:t>
        <a:bodyPr/>
        <a:lstStyle/>
        <a:p>
          <a:r>
            <a:rPr lang="en-US" dirty="0" smtClean="0"/>
            <a:t>President</a:t>
          </a:r>
          <a:endParaRPr lang="ru-RU" dirty="0"/>
        </a:p>
      </dgm:t>
    </dgm:pt>
    <dgm:pt modelId="{1334642F-A353-485A-93CA-74ED02E7297D}" type="parTrans" cxnId="{2E40D466-B0BB-48F5-9EE7-7D84B97114D9}">
      <dgm:prSet/>
      <dgm:spPr/>
      <dgm:t>
        <a:bodyPr/>
        <a:lstStyle/>
        <a:p>
          <a:endParaRPr lang="ru-RU"/>
        </a:p>
      </dgm:t>
    </dgm:pt>
    <dgm:pt modelId="{418A6863-5339-4095-B11B-7FCE4C190EE1}" type="sibTrans" cxnId="{2E40D466-B0BB-48F5-9EE7-7D84B97114D9}">
      <dgm:prSet/>
      <dgm:spPr/>
      <dgm:t>
        <a:bodyPr/>
        <a:lstStyle/>
        <a:p>
          <a:endParaRPr lang="ru-RU"/>
        </a:p>
      </dgm:t>
    </dgm:pt>
    <dgm:pt modelId="{D2EB630A-5DFB-42D3-98DC-1C4629F42DB9}">
      <dgm:prSet phldrT="[Текст]"/>
      <dgm:spPr/>
      <dgm:t>
        <a:bodyPr/>
        <a:lstStyle/>
        <a:p>
          <a:r>
            <a:rPr lang="en-US" dirty="0" smtClean="0"/>
            <a:t>Parliament</a:t>
          </a:r>
          <a:endParaRPr lang="ru-RU" dirty="0"/>
        </a:p>
      </dgm:t>
    </dgm:pt>
    <dgm:pt modelId="{75BBC8E8-8D26-4455-A437-1063922D1AEB}" type="parTrans" cxnId="{AAA1C5B2-76F1-46DC-B946-2BA409C09FFC}">
      <dgm:prSet/>
      <dgm:spPr/>
      <dgm:t>
        <a:bodyPr/>
        <a:lstStyle/>
        <a:p>
          <a:endParaRPr lang="ru-RU"/>
        </a:p>
      </dgm:t>
    </dgm:pt>
    <dgm:pt modelId="{0D185144-BFF5-4A3B-BAEE-0FD3C815A262}" type="sibTrans" cxnId="{AAA1C5B2-76F1-46DC-B946-2BA409C09FFC}">
      <dgm:prSet/>
      <dgm:spPr/>
      <dgm:t>
        <a:bodyPr/>
        <a:lstStyle/>
        <a:p>
          <a:endParaRPr lang="ru-RU"/>
        </a:p>
      </dgm:t>
    </dgm:pt>
    <dgm:pt modelId="{2D80362F-2A34-4319-BAC9-A403E0911CD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t>Government</a:t>
          </a:r>
        </a:p>
        <a:p>
          <a:pPr marL="0" marR="0" indent="0" defTabSz="914400" eaLnBrk="1" fontAlgn="auto" latinLnBrk="0" hangingPunct="1">
            <a:lnSpc>
              <a:spcPct val="100000"/>
            </a:lnSpc>
            <a:spcBef>
              <a:spcPts val="0"/>
            </a:spcBef>
            <a:spcAft>
              <a:spcPts val="0"/>
            </a:spcAft>
            <a:buClrTx/>
            <a:buSzTx/>
            <a:buFontTx/>
            <a:buNone/>
            <a:tabLst/>
            <a:defRPr/>
          </a:pPr>
          <a:endParaRPr lang="ru-RU" sz="1600" b="1" dirty="0"/>
        </a:p>
      </dgm:t>
    </dgm:pt>
    <dgm:pt modelId="{83591618-08DC-4552-9720-00C6203693BD}" type="parTrans" cxnId="{5C569D3E-145E-45AA-ACB0-3D39C9BCD7AE}">
      <dgm:prSet/>
      <dgm:spPr/>
      <dgm:t>
        <a:bodyPr/>
        <a:lstStyle/>
        <a:p>
          <a:endParaRPr lang="ru-RU"/>
        </a:p>
      </dgm:t>
    </dgm:pt>
    <dgm:pt modelId="{6A46B8FD-E0C6-4FAA-AFDF-7D89A414798C}" type="sibTrans" cxnId="{5C569D3E-145E-45AA-ACB0-3D39C9BCD7AE}">
      <dgm:prSet/>
      <dgm:spPr/>
      <dgm:t>
        <a:bodyPr/>
        <a:lstStyle/>
        <a:p>
          <a:endParaRPr lang="ru-RU"/>
        </a:p>
      </dgm:t>
    </dgm:pt>
    <dgm:pt modelId="{E47C9542-9A16-42FE-AA1A-05B4E9768BA1}" type="pres">
      <dgm:prSet presAssocID="{6FFEDD6F-DB48-4684-A922-CADC134E6D77}" presName="Name0" presStyleCnt="0">
        <dgm:presLayoutVars>
          <dgm:dir/>
          <dgm:resizeHandles val="exact"/>
        </dgm:presLayoutVars>
      </dgm:prSet>
      <dgm:spPr/>
    </dgm:pt>
    <dgm:pt modelId="{ED5D9693-DE9E-485D-860B-0C2860B65669}" type="pres">
      <dgm:prSet presAssocID="{6FFEDD6F-DB48-4684-A922-CADC134E6D77}" presName="vNodes" presStyleCnt="0"/>
      <dgm:spPr/>
    </dgm:pt>
    <dgm:pt modelId="{A4F6741B-3348-466F-B169-E5B076F9710B}" type="pres">
      <dgm:prSet presAssocID="{14278E32-12D0-4E35-BE92-A9E3FC4C2492}" presName="node" presStyleLbl="node1" presStyleIdx="0" presStyleCnt="3" custScaleX="255740" custScaleY="231537">
        <dgm:presLayoutVars>
          <dgm:bulletEnabled val="1"/>
        </dgm:presLayoutVars>
      </dgm:prSet>
      <dgm:spPr/>
      <dgm:t>
        <a:bodyPr/>
        <a:lstStyle/>
        <a:p>
          <a:endParaRPr lang="ru-RU"/>
        </a:p>
      </dgm:t>
    </dgm:pt>
    <dgm:pt modelId="{EF19D9D0-A290-4282-B264-C1C7A8CDD033}" type="pres">
      <dgm:prSet presAssocID="{418A6863-5339-4095-B11B-7FCE4C190EE1}" presName="spacerT" presStyleCnt="0"/>
      <dgm:spPr/>
    </dgm:pt>
    <dgm:pt modelId="{036B6C30-EFDD-4540-BBEE-EFDD8AF4B3DE}" type="pres">
      <dgm:prSet presAssocID="{418A6863-5339-4095-B11B-7FCE4C190EE1}" presName="sibTrans" presStyleLbl="sibTrans2D1" presStyleIdx="0" presStyleCnt="2"/>
      <dgm:spPr/>
      <dgm:t>
        <a:bodyPr/>
        <a:lstStyle/>
        <a:p>
          <a:endParaRPr lang="ru-RU"/>
        </a:p>
      </dgm:t>
    </dgm:pt>
    <dgm:pt modelId="{18BCD47F-DCDA-4D25-9C65-5DDA756D8991}" type="pres">
      <dgm:prSet presAssocID="{418A6863-5339-4095-B11B-7FCE4C190EE1}" presName="spacerB" presStyleCnt="0"/>
      <dgm:spPr/>
    </dgm:pt>
    <dgm:pt modelId="{D1E66425-3969-41DD-989B-E69D1086EFC6}" type="pres">
      <dgm:prSet presAssocID="{D2EB630A-5DFB-42D3-98DC-1C4629F42DB9}" presName="node" presStyleLbl="node1" presStyleIdx="1" presStyleCnt="3" custScaleX="159775" custScaleY="136676">
        <dgm:presLayoutVars>
          <dgm:bulletEnabled val="1"/>
        </dgm:presLayoutVars>
      </dgm:prSet>
      <dgm:spPr/>
      <dgm:t>
        <a:bodyPr/>
        <a:lstStyle/>
        <a:p>
          <a:endParaRPr lang="ru-RU"/>
        </a:p>
      </dgm:t>
    </dgm:pt>
    <dgm:pt modelId="{2EFB4AFF-5FE2-4098-A8F5-5015DEE9DFCF}" type="pres">
      <dgm:prSet presAssocID="{6FFEDD6F-DB48-4684-A922-CADC134E6D77}" presName="sibTransLast" presStyleLbl="sibTrans2D1" presStyleIdx="1" presStyleCnt="2"/>
      <dgm:spPr/>
      <dgm:t>
        <a:bodyPr/>
        <a:lstStyle/>
        <a:p>
          <a:endParaRPr lang="ru-RU"/>
        </a:p>
      </dgm:t>
    </dgm:pt>
    <dgm:pt modelId="{63DAD823-3AA5-4CF0-8DB1-D3C461E86DF4}" type="pres">
      <dgm:prSet presAssocID="{6FFEDD6F-DB48-4684-A922-CADC134E6D77}" presName="connectorText" presStyleLbl="sibTrans2D1" presStyleIdx="1" presStyleCnt="2"/>
      <dgm:spPr/>
      <dgm:t>
        <a:bodyPr/>
        <a:lstStyle/>
        <a:p>
          <a:endParaRPr lang="ru-RU"/>
        </a:p>
      </dgm:t>
    </dgm:pt>
    <dgm:pt modelId="{6AA24C13-14F5-481A-B554-0B1968AF732B}" type="pres">
      <dgm:prSet presAssocID="{6FFEDD6F-DB48-4684-A922-CADC134E6D77}" presName="lastNode" presStyleLbl="node1" presStyleIdx="2" presStyleCnt="3" custScaleX="81530" custScaleY="77661">
        <dgm:presLayoutVars>
          <dgm:bulletEnabled val="1"/>
        </dgm:presLayoutVars>
      </dgm:prSet>
      <dgm:spPr/>
      <dgm:t>
        <a:bodyPr/>
        <a:lstStyle/>
        <a:p>
          <a:endParaRPr lang="ru-RU"/>
        </a:p>
      </dgm:t>
    </dgm:pt>
  </dgm:ptLst>
  <dgm:cxnLst>
    <dgm:cxn modelId="{AAA1C5B2-76F1-46DC-B946-2BA409C09FFC}" srcId="{6FFEDD6F-DB48-4684-A922-CADC134E6D77}" destId="{D2EB630A-5DFB-42D3-98DC-1C4629F42DB9}" srcOrd="1" destOrd="0" parTransId="{75BBC8E8-8D26-4455-A437-1063922D1AEB}" sibTransId="{0D185144-BFF5-4A3B-BAEE-0FD3C815A262}"/>
    <dgm:cxn modelId="{DDEC2749-0B39-4E49-9417-5C345F9A8ECA}" type="presOf" srcId="{2D80362F-2A34-4319-BAC9-A403E0911CDF}" destId="{6AA24C13-14F5-481A-B554-0B1968AF732B}" srcOrd="0" destOrd="0" presId="urn:microsoft.com/office/officeart/2005/8/layout/equation2"/>
    <dgm:cxn modelId="{7BEBC5A3-6683-40AE-808B-3BF95A924302}" type="presOf" srcId="{14278E32-12D0-4E35-BE92-A9E3FC4C2492}" destId="{A4F6741B-3348-466F-B169-E5B076F9710B}" srcOrd="0" destOrd="0" presId="urn:microsoft.com/office/officeart/2005/8/layout/equation2"/>
    <dgm:cxn modelId="{14086AF6-30E4-4A60-95AA-2204F3E104C1}" type="presOf" srcId="{6FFEDD6F-DB48-4684-A922-CADC134E6D77}" destId="{E47C9542-9A16-42FE-AA1A-05B4E9768BA1}" srcOrd="0" destOrd="0" presId="urn:microsoft.com/office/officeart/2005/8/layout/equation2"/>
    <dgm:cxn modelId="{2E40D466-B0BB-48F5-9EE7-7D84B97114D9}" srcId="{6FFEDD6F-DB48-4684-A922-CADC134E6D77}" destId="{14278E32-12D0-4E35-BE92-A9E3FC4C2492}" srcOrd="0" destOrd="0" parTransId="{1334642F-A353-485A-93CA-74ED02E7297D}" sibTransId="{418A6863-5339-4095-B11B-7FCE4C190EE1}"/>
    <dgm:cxn modelId="{9396230A-DA1D-48B5-8D14-B7EC63E3ADCB}" type="presOf" srcId="{0D185144-BFF5-4A3B-BAEE-0FD3C815A262}" destId="{63DAD823-3AA5-4CF0-8DB1-D3C461E86DF4}" srcOrd="1" destOrd="0" presId="urn:microsoft.com/office/officeart/2005/8/layout/equation2"/>
    <dgm:cxn modelId="{0BA5A1CD-759A-4977-A213-7CC67FC7C60B}" type="presOf" srcId="{418A6863-5339-4095-B11B-7FCE4C190EE1}" destId="{036B6C30-EFDD-4540-BBEE-EFDD8AF4B3DE}" srcOrd="0" destOrd="0" presId="urn:microsoft.com/office/officeart/2005/8/layout/equation2"/>
    <dgm:cxn modelId="{ED253B31-A5B1-4FC1-B023-3F84DCA5D3FC}" type="presOf" srcId="{0D185144-BFF5-4A3B-BAEE-0FD3C815A262}" destId="{2EFB4AFF-5FE2-4098-A8F5-5015DEE9DFCF}" srcOrd="0" destOrd="0" presId="urn:microsoft.com/office/officeart/2005/8/layout/equation2"/>
    <dgm:cxn modelId="{7F4807DD-FAD2-47DB-8879-EA25E8E1E28C}" type="presOf" srcId="{D2EB630A-5DFB-42D3-98DC-1C4629F42DB9}" destId="{D1E66425-3969-41DD-989B-E69D1086EFC6}" srcOrd="0" destOrd="0" presId="urn:microsoft.com/office/officeart/2005/8/layout/equation2"/>
    <dgm:cxn modelId="{5C569D3E-145E-45AA-ACB0-3D39C9BCD7AE}" srcId="{6FFEDD6F-DB48-4684-A922-CADC134E6D77}" destId="{2D80362F-2A34-4319-BAC9-A403E0911CDF}" srcOrd="2" destOrd="0" parTransId="{83591618-08DC-4552-9720-00C6203693BD}" sibTransId="{6A46B8FD-E0C6-4FAA-AFDF-7D89A414798C}"/>
    <dgm:cxn modelId="{761CAE38-60A6-4850-85F0-C8E793367E0A}" type="presParOf" srcId="{E47C9542-9A16-42FE-AA1A-05B4E9768BA1}" destId="{ED5D9693-DE9E-485D-860B-0C2860B65669}" srcOrd="0" destOrd="0" presId="urn:microsoft.com/office/officeart/2005/8/layout/equation2"/>
    <dgm:cxn modelId="{3B35BD17-368F-4939-BE05-C57803ACA35C}" type="presParOf" srcId="{ED5D9693-DE9E-485D-860B-0C2860B65669}" destId="{A4F6741B-3348-466F-B169-E5B076F9710B}" srcOrd="0" destOrd="0" presId="urn:microsoft.com/office/officeart/2005/8/layout/equation2"/>
    <dgm:cxn modelId="{61AB0A6D-9B6C-4168-B43A-92471D592987}" type="presParOf" srcId="{ED5D9693-DE9E-485D-860B-0C2860B65669}" destId="{EF19D9D0-A290-4282-B264-C1C7A8CDD033}" srcOrd="1" destOrd="0" presId="urn:microsoft.com/office/officeart/2005/8/layout/equation2"/>
    <dgm:cxn modelId="{FD0B61C2-2A72-495C-948B-0E4289D3F3E1}" type="presParOf" srcId="{ED5D9693-DE9E-485D-860B-0C2860B65669}" destId="{036B6C30-EFDD-4540-BBEE-EFDD8AF4B3DE}" srcOrd="2" destOrd="0" presId="urn:microsoft.com/office/officeart/2005/8/layout/equation2"/>
    <dgm:cxn modelId="{2558B1A5-E280-4C82-BBBC-178262F87639}" type="presParOf" srcId="{ED5D9693-DE9E-485D-860B-0C2860B65669}" destId="{18BCD47F-DCDA-4D25-9C65-5DDA756D8991}" srcOrd="3" destOrd="0" presId="urn:microsoft.com/office/officeart/2005/8/layout/equation2"/>
    <dgm:cxn modelId="{92D1A65C-0EF3-4A75-B890-1CD6CF323A04}" type="presParOf" srcId="{ED5D9693-DE9E-485D-860B-0C2860B65669}" destId="{D1E66425-3969-41DD-989B-E69D1086EFC6}" srcOrd="4" destOrd="0" presId="urn:microsoft.com/office/officeart/2005/8/layout/equation2"/>
    <dgm:cxn modelId="{170A3803-D065-4CA6-A79B-9D3FAC4FF37A}" type="presParOf" srcId="{E47C9542-9A16-42FE-AA1A-05B4E9768BA1}" destId="{2EFB4AFF-5FE2-4098-A8F5-5015DEE9DFCF}" srcOrd="1" destOrd="0" presId="urn:microsoft.com/office/officeart/2005/8/layout/equation2"/>
    <dgm:cxn modelId="{183CA0DA-B60D-467E-9DF6-0D15988718C4}" type="presParOf" srcId="{2EFB4AFF-5FE2-4098-A8F5-5015DEE9DFCF}" destId="{63DAD823-3AA5-4CF0-8DB1-D3C461E86DF4}" srcOrd="0" destOrd="0" presId="urn:microsoft.com/office/officeart/2005/8/layout/equation2"/>
    <dgm:cxn modelId="{3F1743B8-55BC-4409-A959-B4A4BB4B2BBA}" type="presParOf" srcId="{E47C9542-9A16-42FE-AA1A-05B4E9768BA1}" destId="{6AA24C13-14F5-481A-B554-0B1968AF732B}" srcOrd="2" destOrd="0" presId="urn:microsoft.com/office/officeart/2005/8/layout/equation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259D96E4-47F2-4F44-BDAC-23E425158C68}" type="doc">
      <dgm:prSet loTypeId="urn:microsoft.com/office/officeart/2005/8/layout/radial2" loCatId="relationship" qsTypeId="urn:microsoft.com/office/officeart/2005/8/quickstyle/simple1" qsCatId="simple" csTypeId="urn:microsoft.com/office/officeart/2005/8/colors/accent1_2#5" csCatId="accent1" phldr="1"/>
      <dgm:spPr/>
      <dgm:t>
        <a:bodyPr/>
        <a:lstStyle/>
        <a:p>
          <a:endParaRPr lang="ru-RU"/>
        </a:p>
      </dgm:t>
    </dgm:pt>
    <dgm:pt modelId="{532A56C8-5531-4C20-B04A-24EDDCD58062}">
      <dgm:prSet phldrT="[Текст]"/>
      <dgm:spPr/>
      <dgm:t>
        <a:bodyPr/>
        <a:lstStyle/>
        <a:p>
          <a:r>
            <a:rPr lang="en-US" dirty="0" smtClean="0"/>
            <a:t>Submits nominations</a:t>
          </a:r>
          <a:endParaRPr lang="ru-RU" dirty="0"/>
        </a:p>
      </dgm:t>
    </dgm:pt>
    <dgm:pt modelId="{F3CA6A50-3F29-4AD1-BE22-FEFB86885D7F}" type="parTrans" cxnId="{AAAF76D3-5E13-46BE-B987-42273F74A94C}">
      <dgm:prSet/>
      <dgm:spPr/>
      <dgm:t>
        <a:bodyPr/>
        <a:lstStyle/>
        <a:p>
          <a:endParaRPr lang="ru-RU"/>
        </a:p>
      </dgm:t>
    </dgm:pt>
    <dgm:pt modelId="{C50FD26B-5509-4E80-B7B3-F3B1B145D207}" type="sibTrans" cxnId="{AAAF76D3-5E13-46BE-B987-42273F74A94C}">
      <dgm:prSet/>
      <dgm:spPr/>
      <dgm:t>
        <a:bodyPr/>
        <a:lstStyle/>
        <a:p>
          <a:endParaRPr lang="ru-RU"/>
        </a:p>
      </dgm:t>
    </dgm:pt>
    <dgm:pt modelId="{B37A18C4-E4A2-47EB-BDE9-95BDFDD1A1E2}">
      <dgm:prSet phldrT="[Текст]"/>
      <dgm:spPr/>
      <dgm:t>
        <a:bodyPr/>
        <a:lstStyle/>
        <a:p>
          <a:endParaRPr lang="ru-RU" dirty="0"/>
        </a:p>
      </dgm:t>
    </dgm:pt>
    <dgm:pt modelId="{1A15358D-624E-4FFC-93D2-D778DF03EEA1}" type="parTrans" cxnId="{919449FD-591A-4F24-AE98-57AEB99B2189}">
      <dgm:prSet/>
      <dgm:spPr/>
      <dgm:t>
        <a:bodyPr/>
        <a:lstStyle/>
        <a:p>
          <a:endParaRPr lang="ru-RU"/>
        </a:p>
      </dgm:t>
    </dgm:pt>
    <dgm:pt modelId="{3B2EDE52-90C6-4174-AF06-419412017326}" type="sibTrans" cxnId="{919449FD-591A-4F24-AE98-57AEB99B2189}">
      <dgm:prSet/>
      <dgm:spPr/>
      <dgm:t>
        <a:bodyPr/>
        <a:lstStyle/>
        <a:p>
          <a:endParaRPr lang="ru-RU"/>
        </a:p>
      </dgm:t>
    </dgm:pt>
    <dgm:pt modelId="{2246DA18-9BF4-4099-9A91-D5E2BF366A6C}">
      <dgm:prSet phldrT="[Текст]"/>
      <dgm:spPr/>
      <dgm:t>
        <a:bodyPr/>
        <a:lstStyle/>
        <a:p>
          <a:r>
            <a:rPr lang="en-US" dirty="0" smtClean="0">
              <a:cs typeface="Times New Roman" pitchFamily="18" charset="0"/>
            </a:rPr>
            <a:t> Judges of the Constitutional Court of the Russian Federation</a:t>
          </a:r>
          <a:endParaRPr lang="ru-RU" dirty="0"/>
        </a:p>
      </dgm:t>
    </dgm:pt>
    <dgm:pt modelId="{4B366AA0-A60C-4223-BF58-46B55A5C3B89}" type="parTrans" cxnId="{051E52E8-4394-4C52-860B-2FB4CE6679C6}">
      <dgm:prSet/>
      <dgm:spPr/>
      <dgm:t>
        <a:bodyPr/>
        <a:lstStyle/>
        <a:p>
          <a:endParaRPr lang="ru-RU"/>
        </a:p>
      </dgm:t>
    </dgm:pt>
    <dgm:pt modelId="{66CCB75F-D36E-4C6B-B951-8F3B75E99F2E}" type="sibTrans" cxnId="{051E52E8-4394-4C52-860B-2FB4CE6679C6}">
      <dgm:prSet/>
      <dgm:spPr/>
      <dgm:t>
        <a:bodyPr/>
        <a:lstStyle/>
        <a:p>
          <a:endParaRPr lang="ru-RU"/>
        </a:p>
      </dgm:t>
    </dgm:pt>
    <dgm:pt modelId="{C00131F8-FED5-43C5-8F8E-F977B7D77C3C}">
      <dgm:prSet phldrT="[Текст]"/>
      <dgm:spPr/>
      <dgm:t>
        <a:bodyPr/>
        <a:lstStyle/>
        <a:p>
          <a:r>
            <a:rPr lang="en-US" dirty="0" smtClean="0"/>
            <a:t>Submits</a:t>
          </a:r>
          <a:endParaRPr lang="ru-RU" dirty="0"/>
        </a:p>
      </dgm:t>
    </dgm:pt>
    <dgm:pt modelId="{FEF6CFBD-F75C-41D8-B2AC-506384898AEF}" type="parTrans" cxnId="{A72A9CAB-38F6-4026-A0CA-D4CC2EAB1AF8}">
      <dgm:prSet/>
      <dgm:spPr/>
      <dgm:t>
        <a:bodyPr/>
        <a:lstStyle/>
        <a:p>
          <a:endParaRPr lang="ru-RU"/>
        </a:p>
      </dgm:t>
    </dgm:pt>
    <dgm:pt modelId="{C462288F-F281-41C0-B2F8-BE7A53D29A76}" type="sibTrans" cxnId="{A72A9CAB-38F6-4026-A0CA-D4CC2EAB1AF8}">
      <dgm:prSet/>
      <dgm:spPr/>
      <dgm:t>
        <a:bodyPr/>
        <a:lstStyle/>
        <a:p>
          <a:endParaRPr lang="ru-RU"/>
        </a:p>
      </dgm:t>
    </dgm:pt>
    <dgm:pt modelId="{702D93A5-5268-42DC-BE4E-BD48FC05EF5A}">
      <dgm:prSet phldrT="[Текст]"/>
      <dgm:spPr/>
      <dgm:t>
        <a:bodyPr/>
        <a:lstStyle/>
        <a:p>
          <a:r>
            <a:rPr lang="en-US" dirty="0" smtClean="0">
              <a:cs typeface="Times New Roman" pitchFamily="18" charset="0"/>
            </a:rPr>
            <a:t>Judges of the Supreme Court of the Russian Federation</a:t>
          </a:r>
          <a:endParaRPr lang="ru-RU" dirty="0"/>
        </a:p>
      </dgm:t>
    </dgm:pt>
    <dgm:pt modelId="{735152DC-18A9-4ECF-9D0E-D633C422B197}" type="parTrans" cxnId="{3CD2BD16-19D5-489C-A526-5D660252FEDF}">
      <dgm:prSet/>
      <dgm:spPr/>
      <dgm:t>
        <a:bodyPr/>
        <a:lstStyle/>
        <a:p>
          <a:endParaRPr lang="ru-RU"/>
        </a:p>
      </dgm:t>
    </dgm:pt>
    <dgm:pt modelId="{22B9E8CF-F973-4BCF-B44B-47FB675D99ED}" type="sibTrans" cxnId="{3CD2BD16-19D5-489C-A526-5D660252FEDF}">
      <dgm:prSet/>
      <dgm:spPr/>
      <dgm:t>
        <a:bodyPr/>
        <a:lstStyle/>
        <a:p>
          <a:endParaRPr lang="ru-RU"/>
        </a:p>
      </dgm:t>
    </dgm:pt>
    <dgm:pt modelId="{01D71D98-9E96-4CFE-B35A-F49416275DFB}">
      <dgm:prSet phldrT="[Текст]"/>
      <dgm:spPr/>
      <dgm:t>
        <a:bodyPr/>
        <a:lstStyle/>
        <a:p>
          <a:r>
            <a:rPr lang="en-US" dirty="0" smtClean="0"/>
            <a:t>Submits</a:t>
          </a:r>
          <a:endParaRPr lang="ru-RU" dirty="0"/>
        </a:p>
      </dgm:t>
    </dgm:pt>
    <dgm:pt modelId="{3BD4D997-9236-4FE7-B4C5-C4C0D791DAC6}" type="parTrans" cxnId="{E140434F-5CAC-42D9-8D9B-1F9832AB932C}">
      <dgm:prSet/>
      <dgm:spPr/>
      <dgm:t>
        <a:bodyPr/>
        <a:lstStyle/>
        <a:p>
          <a:endParaRPr lang="ru-RU"/>
        </a:p>
      </dgm:t>
    </dgm:pt>
    <dgm:pt modelId="{10CBF754-18B6-4D59-9F68-C5FCE13E8C00}" type="sibTrans" cxnId="{E140434F-5CAC-42D9-8D9B-1F9832AB932C}">
      <dgm:prSet/>
      <dgm:spPr/>
      <dgm:t>
        <a:bodyPr/>
        <a:lstStyle/>
        <a:p>
          <a:endParaRPr lang="ru-RU"/>
        </a:p>
      </dgm:t>
    </dgm:pt>
    <dgm:pt modelId="{A544DE3A-D710-4A86-9AF3-AA774BDD712F}">
      <dgm:prSet phldrT="[Текст]"/>
      <dgm:spPr/>
      <dgm:t>
        <a:bodyPr/>
        <a:lstStyle/>
        <a:p>
          <a:r>
            <a:rPr lang="en-US" dirty="0" smtClean="0">
              <a:cs typeface="Times New Roman" pitchFamily="18" charset="0"/>
            </a:rPr>
            <a:t>Judges of the Higher Court of Arbitration of the Russian Federation  </a:t>
          </a:r>
          <a:endParaRPr lang="ru-RU" dirty="0"/>
        </a:p>
      </dgm:t>
    </dgm:pt>
    <dgm:pt modelId="{5F27080C-61D1-4D8F-B550-A180F5B41FCE}" type="parTrans" cxnId="{3D473F6D-246D-4974-AA63-BCDE81E72C34}">
      <dgm:prSet/>
      <dgm:spPr/>
      <dgm:t>
        <a:bodyPr/>
        <a:lstStyle/>
        <a:p>
          <a:endParaRPr lang="ru-RU"/>
        </a:p>
      </dgm:t>
    </dgm:pt>
    <dgm:pt modelId="{49BB73BB-F78A-45E0-8208-B76E535A624F}" type="sibTrans" cxnId="{3D473F6D-246D-4974-AA63-BCDE81E72C34}">
      <dgm:prSet/>
      <dgm:spPr/>
      <dgm:t>
        <a:bodyPr/>
        <a:lstStyle/>
        <a:p>
          <a:endParaRPr lang="ru-RU"/>
        </a:p>
      </dgm:t>
    </dgm:pt>
    <dgm:pt modelId="{D8D8CCE9-7F78-4BA3-9036-E9C3F4AF7DD0}">
      <dgm:prSet/>
      <dgm:spPr/>
      <dgm:t>
        <a:bodyPr/>
        <a:lstStyle/>
        <a:p>
          <a:r>
            <a:rPr lang="en-US" dirty="0" smtClean="0">
              <a:cs typeface="Times New Roman" pitchFamily="18" charset="0"/>
            </a:rPr>
            <a:t>The General Procurator of the Russian Federation</a:t>
          </a:r>
          <a:endParaRPr lang="ru-RU" dirty="0"/>
        </a:p>
      </dgm:t>
    </dgm:pt>
    <dgm:pt modelId="{D1DC4720-B73B-4A12-9FE6-4317180AB476}" type="parTrans" cxnId="{FE97A13B-1997-4885-BE00-B70756A51ADF}">
      <dgm:prSet/>
      <dgm:spPr/>
      <dgm:t>
        <a:bodyPr/>
        <a:lstStyle/>
        <a:p>
          <a:endParaRPr lang="ru-RU"/>
        </a:p>
      </dgm:t>
    </dgm:pt>
    <dgm:pt modelId="{C33BC6C3-F49E-4E9C-94F1-EC0CB9843E2D}" type="sibTrans" cxnId="{FE97A13B-1997-4885-BE00-B70756A51ADF}">
      <dgm:prSet/>
      <dgm:spPr/>
      <dgm:t>
        <a:bodyPr/>
        <a:lstStyle/>
        <a:p>
          <a:endParaRPr lang="ru-RU"/>
        </a:p>
      </dgm:t>
    </dgm:pt>
    <dgm:pt modelId="{1399BD6C-EEF5-4840-AA48-DE9FA7559061}" type="pres">
      <dgm:prSet presAssocID="{259D96E4-47F2-4F44-BDAC-23E425158C68}" presName="composite" presStyleCnt="0">
        <dgm:presLayoutVars>
          <dgm:chMax val="5"/>
          <dgm:dir/>
          <dgm:animLvl val="ctr"/>
          <dgm:resizeHandles val="exact"/>
        </dgm:presLayoutVars>
      </dgm:prSet>
      <dgm:spPr/>
      <dgm:t>
        <a:bodyPr/>
        <a:lstStyle/>
        <a:p>
          <a:endParaRPr lang="ru-RU"/>
        </a:p>
      </dgm:t>
    </dgm:pt>
    <dgm:pt modelId="{1D445516-D871-439D-B4A8-E8AB89AFF751}" type="pres">
      <dgm:prSet presAssocID="{259D96E4-47F2-4F44-BDAC-23E425158C68}" presName="cycle" presStyleCnt="0"/>
      <dgm:spPr/>
    </dgm:pt>
    <dgm:pt modelId="{0507B2E8-B5B1-42C1-A045-592E354E49BC}" type="pres">
      <dgm:prSet presAssocID="{259D96E4-47F2-4F44-BDAC-23E425158C68}" presName="centerShape" presStyleCnt="0"/>
      <dgm:spPr/>
    </dgm:pt>
    <dgm:pt modelId="{BD555631-FD0F-4CBD-8E9E-B99D0D5139D0}" type="pres">
      <dgm:prSet presAssocID="{259D96E4-47F2-4F44-BDAC-23E425158C68}" presName="connSite" presStyleLbl="node1" presStyleIdx="0" presStyleCnt="4"/>
      <dgm:spPr/>
    </dgm:pt>
    <dgm:pt modelId="{4EE1B20B-D1A3-4B6A-8A9A-6876541642A4}" type="pres">
      <dgm:prSet presAssocID="{259D96E4-47F2-4F44-BDAC-23E425158C68}" presName="visible" presStyleLbl="node1" presStyleIdx="0" presStyleCnt="4" custLinFactNeighborX="-17658" custLinFactNeighborY="3529"/>
      <dgm:spPr>
        <a:blipFill rotWithShape="0">
          <a:blip xmlns:r="http://schemas.openxmlformats.org/officeDocument/2006/relationships" r:embed="rId1"/>
          <a:stretch>
            <a:fillRect/>
          </a:stretch>
        </a:blipFill>
      </dgm:spPr>
    </dgm:pt>
    <dgm:pt modelId="{83FA9852-0A97-45F4-96C1-2DACE674B488}" type="pres">
      <dgm:prSet presAssocID="{F3CA6A50-3F29-4AD1-BE22-FEFB86885D7F}" presName="Name25" presStyleLbl="parChTrans1D1" presStyleIdx="0" presStyleCnt="3"/>
      <dgm:spPr/>
      <dgm:t>
        <a:bodyPr/>
        <a:lstStyle/>
        <a:p>
          <a:endParaRPr lang="ru-RU"/>
        </a:p>
      </dgm:t>
    </dgm:pt>
    <dgm:pt modelId="{B641B6E4-33BD-43AD-BB9F-731D1A4F7093}" type="pres">
      <dgm:prSet presAssocID="{532A56C8-5531-4C20-B04A-24EDDCD58062}" presName="node" presStyleCnt="0"/>
      <dgm:spPr/>
    </dgm:pt>
    <dgm:pt modelId="{6DF0E1BF-BB39-46CA-8276-82245387D6F4}" type="pres">
      <dgm:prSet presAssocID="{532A56C8-5531-4C20-B04A-24EDDCD58062}" presName="parentNode" presStyleLbl="node1" presStyleIdx="1" presStyleCnt="4" custLinFactNeighborX="38751" custLinFactNeighborY="12652">
        <dgm:presLayoutVars>
          <dgm:chMax val="1"/>
          <dgm:bulletEnabled val="1"/>
        </dgm:presLayoutVars>
      </dgm:prSet>
      <dgm:spPr/>
      <dgm:t>
        <a:bodyPr/>
        <a:lstStyle/>
        <a:p>
          <a:endParaRPr lang="ru-RU"/>
        </a:p>
      </dgm:t>
    </dgm:pt>
    <dgm:pt modelId="{5D1DF56C-B56F-4A3F-BF3A-4CC7EF293CE4}" type="pres">
      <dgm:prSet presAssocID="{532A56C8-5531-4C20-B04A-24EDDCD58062}" presName="childNode" presStyleLbl="revTx" presStyleIdx="0" presStyleCnt="3">
        <dgm:presLayoutVars>
          <dgm:bulletEnabled val="1"/>
        </dgm:presLayoutVars>
      </dgm:prSet>
      <dgm:spPr/>
      <dgm:t>
        <a:bodyPr/>
        <a:lstStyle/>
        <a:p>
          <a:endParaRPr lang="ru-RU"/>
        </a:p>
      </dgm:t>
    </dgm:pt>
    <dgm:pt modelId="{4401198A-180F-4493-A135-6540FFAE633E}" type="pres">
      <dgm:prSet presAssocID="{FEF6CFBD-F75C-41D8-B2AC-506384898AEF}" presName="Name25" presStyleLbl="parChTrans1D1" presStyleIdx="1" presStyleCnt="3"/>
      <dgm:spPr/>
      <dgm:t>
        <a:bodyPr/>
        <a:lstStyle/>
        <a:p>
          <a:endParaRPr lang="ru-RU"/>
        </a:p>
      </dgm:t>
    </dgm:pt>
    <dgm:pt modelId="{CDA72AC7-8D59-4929-8AF2-12A36A45C543}" type="pres">
      <dgm:prSet presAssocID="{C00131F8-FED5-43C5-8F8E-F977B7D77C3C}" presName="node" presStyleCnt="0"/>
      <dgm:spPr/>
    </dgm:pt>
    <dgm:pt modelId="{C4B04506-7F8C-483C-A0E3-EF3847012FAF}" type="pres">
      <dgm:prSet presAssocID="{C00131F8-FED5-43C5-8F8E-F977B7D77C3C}" presName="parentNode" presStyleLbl="node1" presStyleIdx="2" presStyleCnt="4" custScaleX="111649" custLinFactNeighborX="41477" custLinFactNeighborY="4124">
        <dgm:presLayoutVars>
          <dgm:chMax val="1"/>
          <dgm:bulletEnabled val="1"/>
        </dgm:presLayoutVars>
      </dgm:prSet>
      <dgm:spPr/>
      <dgm:t>
        <a:bodyPr/>
        <a:lstStyle/>
        <a:p>
          <a:endParaRPr lang="ru-RU"/>
        </a:p>
      </dgm:t>
    </dgm:pt>
    <dgm:pt modelId="{F2DD84E1-5A7F-463C-80D5-8F2AD2FF488C}" type="pres">
      <dgm:prSet presAssocID="{C00131F8-FED5-43C5-8F8E-F977B7D77C3C}" presName="childNode" presStyleLbl="revTx" presStyleIdx="1" presStyleCnt="3">
        <dgm:presLayoutVars>
          <dgm:bulletEnabled val="1"/>
        </dgm:presLayoutVars>
      </dgm:prSet>
      <dgm:spPr/>
      <dgm:t>
        <a:bodyPr/>
        <a:lstStyle/>
        <a:p>
          <a:endParaRPr lang="ru-RU"/>
        </a:p>
      </dgm:t>
    </dgm:pt>
    <dgm:pt modelId="{23E5CA28-B64D-4695-AF5A-0F766593B4C6}" type="pres">
      <dgm:prSet presAssocID="{3BD4D997-9236-4FE7-B4C5-C4C0D791DAC6}" presName="Name25" presStyleLbl="parChTrans1D1" presStyleIdx="2" presStyleCnt="3"/>
      <dgm:spPr/>
      <dgm:t>
        <a:bodyPr/>
        <a:lstStyle/>
        <a:p>
          <a:endParaRPr lang="ru-RU"/>
        </a:p>
      </dgm:t>
    </dgm:pt>
    <dgm:pt modelId="{C9113D0C-581B-4638-86E5-40190D48DBDC}" type="pres">
      <dgm:prSet presAssocID="{01D71D98-9E96-4CFE-B35A-F49416275DFB}" presName="node" presStyleCnt="0"/>
      <dgm:spPr/>
    </dgm:pt>
    <dgm:pt modelId="{C6834A97-038A-44FE-8D24-5B46FE765A82}" type="pres">
      <dgm:prSet presAssocID="{01D71D98-9E96-4CFE-B35A-F49416275DFB}" presName="parentNode" presStyleLbl="node1" presStyleIdx="3" presStyleCnt="4" custScaleX="103585" custScaleY="94374" custLinFactNeighborX="59290" custLinFactNeighborY="4690">
        <dgm:presLayoutVars>
          <dgm:chMax val="1"/>
          <dgm:bulletEnabled val="1"/>
        </dgm:presLayoutVars>
      </dgm:prSet>
      <dgm:spPr/>
      <dgm:t>
        <a:bodyPr/>
        <a:lstStyle/>
        <a:p>
          <a:endParaRPr lang="ru-RU"/>
        </a:p>
      </dgm:t>
    </dgm:pt>
    <dgm:pt modelId="{2AFBA7BD-EC1E-4B48-8920-E301C49AD9BC}" type="pres">
      <dgm:prSet presAssocID="{01D71D98-9E96-4CFE-B35A-F49416275DFB}" presName="childNode" presStyleLbl="revTx" presStyleIdx="2" presStyleCnt="3">
        <dgm:presLayoutVars>
          <dgm:bulletEnabled val="1"/>
        </dgm:presLayoutVars>
      </dgm:prSet>
      <dgm:spPr/>
      <dgm:t>
        <a:bodyPr/>
        <a:lstStyle/>
        <a:p>
          <a:endParaRPr lang="ru-RU"/>
        </a:p>
      </dgm:t>
    </dgm:pt>
  </dgm:ptLst>
  <dgm:cxnLst>
    <dgm:cxn modelId="{3D473F6D-246D-4974-AA63-BCDE81E72C34}" srcId="{01D71D98-9E96-4CFE-B35A-F49416275DFB}" destId="{A544DE3A-D710-4A86-9AF3-AA774BDD712F}" srcOrd="0" destOrd="0" parTransId="{5F27080C-61D1-4D8F-B550-A180F5B41FCE}" sibTransId="{49BB73BB-F78A-45E0-8208-B76E535A624F}"/>
    <dgm:cxn modelId="{AAAF76D3-5E13-46BE-B987-42273F74A94C}" srcId="{259D96E4-47F2-4F44-BDAC-23E425158C68}" destId="{532A56C8-5531-4C20-B04A-24EDDCD58062}" srcOrd="0" destOrd="0" parTransId="{F3CA6A50-3F29-4AD1-BE22-FEFB86885D7F}" sibTransId="{C50FD26B-5509-4E80-B7B3-F3B1B145D207}"/>
    <dgm:cxn modelId="{FE97A13B-1997-4885-BE00-B70756A51ADF}" srcId="{01D71D98-9E96-4CFE-B35A-F49416275DFB}" destId="{D8D8CCE9-7F78-4BA3-9036-E9C3F4AF7DD0}" srcOrd="1" destOrd="0" parTransId="{D1DC4720-B73B-4A12-9FE6-4317180AB476}" sibTransId="{C33BC6C3-F49E-4E9C-94F1-EC0CB9843E2D}"/>
    <dgm:cxn modelId="{E140434F-5CAC-42D9-8D9B-1F9832AB932C}" srcId="{259D96E4-47F2-4F44-BDAC-23E425158C68}" destId="{01D71D98-9E96-4CFE-B35A-F49416275DFB}" srcOrd="2" destOrd="0" parTransId="{3BD4D997-9236-4FE7-B4C5-C4C0D791DAC6}" sibTransId="{10CBF754-18B6-4D59-9F68-C5FCE13E8C00}"/>
    <dgm:cxn modelId="{3CD2BD16-19D5-489C-A526-5D660252FEDF}" srcId="{C00131F8-FED5-43C5-8F8E-F977B7D77C3C}" destId="{702D93A5-5268-42DC-BE4E-BD48FC05EF5A}" srcOrd="0" destOrd="0" parTransId="{735152DC-18A9-4ECF-9D0E-D633C422B197}" sibTransId="{22B9E8CF-F973-4BCF-B44B-47FB675D99ED}"/>
    <dgm:cxn modelId="{D686C082-5220-4595-9289-7DB8F0EC6F85}" type="presOf" srcId="{B37A18C4-E4A2-47EB-BDE9-95BDFDD1A1E2}" destId="{5D1DF56C-B56F-4A3F-BF3A-4CC7EF293CE4}" srcOrd="0" destOrd="0" presId="urn:microsoft.com/office/officeart/2005/8/layout/radial2"/>
    <dgm:cxn modelId="{6269D9FD-772F-4B9A-BC5D-3FB928F443D7}" type="presOf" srcId="{F3CA6A50-3F29-4AD1-BE22-FEFB86885D7F}" destId="{83FA9852-0A97-45F4-96C1-2DACE674B488}" srcOrd="0" destOrd="0" presId="urn:microsoft.com/office/officeart/2005/8/layout/radial2"/>
    <dgm:cxn modelId="{ADFD2881-C6E3-49AC-BA7F-47799BB32B0B}" type="presOf" srcId="{C00131F8-FED5-43C5-8F8E-F977B7D77C3C}" destId="{C4B04506-7F8C-483C-A0E3-EF3847012FAF}" srcOrd="0" destOrd="0" presId="urn:microsoft.com/office/officeart/2005/8/layout/radial2"/>
    <dgm:cxn modelId="{D35F6880-16EB-43E4-9F8A-469BD7D6616B}" type="presOf" srcId="{A544DE3A-D710-4A86-9AF3-AA774BDD712F}" destId="{2AFBA7BD-EC1E-4B48-8920-E301C49AD9BC}" srcOrd="0" destOrd="0" presId="urn:microsoft.com/office/officeart/2005/8/layout/radial2"/>
    <dgm:cxn modelId="{919449FD-591A-4F24-AE98-57AEB99B2189}" srcId="{532A56C8-5531-4C20-B04A-24EDDCD58062}" destId="{B37A18C4-E4A2-47EB-BDE9-95BDFDD1A1E2}" srcOrd="0" destOrd="0" parTransId="{1A15358D-624E-4FFC-93D2-D778DF03EEA1}" sibTransId="{3B2EDE52-90C6-4174-AF06-419412017326}"/>
    <dgm:cxn modelId="{E0B85946-BF26-43C1-9A63-5F5790CF4DD3}" type="presOf" srcId="{702D93A5-5268-42DC-BE4E-BD48FC05EF5A}" destId="{F2DD84E1-5A7F-463C-80D5-8F2AD2FF488C}" srcOrd="0" destOrd="0" presId="urn:microsoft.com/office/officeart/2005/8/layout/radial2"/>
    <dgm:cxn modelId="{E306027A-8D6E-460F-84E3-8D80D9BCA08B}" type="presOf" srcId="{D8D8CCE9-7F78-4BA3-9036-E9C3F4AF7DD0}" destId="{2AFBA7BD-EC1E-4B48-8920-E301C49AD9BC}" srcOrd="0" destOrd="1" presId="urn:microsoft.com/office/officeart/2005/8/layout/radial2"/>
    <dgm:cxn modelId="{37FF18B8-FCEA-42C0-BD5B-8A72268702D4}" type="presOf" srcId="{3BD4D997-9236-4FE7-B4C5-C4C0D791DAC6}" destId="{23E5CA28-B64D-4695-AF5A-0F766593B4C6}" srcOrd="0" destOrd="0" presId="urn:microsoft.com/office/officeart/2005/8/layout/radial2"/>
    <dgm:cxn modelId="{051E52E8-4394-4C52-860B-2FB4CE6679C6}" srcId="{532A56C8-5531-4C20-B04A-24EDDCD58062}" destId="{2246DA18-9BF4-4099-9A91-D5E2BF366A6C}" srcOrd="1" destOrd="0" parTransId="{4B366AA0-A60C-4223-BF58-46B55A5C3B89}" sibTransId="{66CCB75F-D36E-4C6B-B951-8F3B75E99F2E}"/>
    <dgm:cxn modelId="{A72A9CAB-38F6-4026-A0CA-D4CC2EAB1AF8}" srcId="{259D96E4-47F2-4F44-BDAC-23E425158C68}" destId="{C00131F8-FED5-43C5-8F8E-F977B7D77C3C}" srcOrd="1" destOrd="0" parTransId="{FEF6CFBD-F75C-41D8-B2AC-506384898AEF}" sibTransId="{C462288F-F281-41C0-B2F8-BE7A53D29A76}"/>
    <dgm:cxn modelId="{E187F2EC-DB80-4F72-8C3B-D36877DEC738}" type="presOf" srcId="{259D96E4-47F2-4F44-BDAC-23E425158C68}" destId="{1399BD6C-EEF5-4840-AA48-DE9FA7559061}" srcOrd="0" destOrd="0" presId="urn:microsoft.com/office/officeart/2005/8/layout/radial2"/>
    <dgm:cxn modelId="{00315238-C35F-4BA9-A729-AEE8CAA6E01A}" type="presOf" srcId="{FEF6CFBD-F75C-41D8-B2AC-506384898AEF}" destId="{4401198A-180F-4493-A135-6540FFAE633E}" srcOrd="0" destOrd="0" presId="urn:microsoft.com/office/officeart/2005/8/layout/radial2"/>
    <dgm:cxn modelId="{8D0FBB6D-562B-43FF-B755-84737059E66D}" type="presOf" srcId="{532A56C8-5531-4C20-B04A-24EDDCD58062}" destId="{6DF0E1BF-BB39-46CA-8276-82245387D6F4}" srcOrd="0" destOrd="0" presId="urn:microsoft.com/office/officeart/2005/8/layout/radial2"/>
    <dgm:cxn modelId="{415A6562-EE53-46C4-A0B7-B3876370A3BF}" type="presOf" srcId="{2246DA18-9BF4-4099-9A91-D5E2BF366A6C}" destId="{5D1DF56C-B56F-4A3F-BF3A-4CC7EF293CE4}" srcOrd="0" destOrd="1" presId="urn:microsoft.com/office/officeart/2005/8/layout/radial2"/>
    <dgm:cxn modelId="{06B895B8-F395-4BE4-9461-117D0E4C6B80}" type="presOf" srcId="{01D71D98-9E96-4CFE-B35A-F49416275DFB}" destId="{C6834A97-038A-44FE-8D24-5B46FE765A82}" srcOrd="0" destOrd="0" presId="urn:microsoft.com/office/officeart/2005/8/layout/radial2"/>
    <dgm:cxn modelId="{58137353-4DFC-4449-A12E-A5BA49255DCE}" type="presParOf" srcId="{1399BD6C-EEF5-4840-AA48-DE9FA7559061}" destId="{1D445516-D871-439D-B4A8-E8AB89AFF751}" srcOrd="0" destOrd="0" presId="urn:microsoft.com/office/officeart/2005/8/layout/radial2"/>
    <dgm:cxn modelId="{BC1A5290-2485-43B4-A565-C99082079355}" type="presParOf" srcId="{1D445516-D871-439D-B4A8-E8AB89AFF751}" destId="{0507B2E8-B5B1-42C1-A045-592E354E49BC}" srcOrd="0" destOrd="0" presId="urn:microsoft.com/office/officeart/2005/8/layout/radial2"/>
    <dgm:cxn modelId="{E0EC0793-A682-436F-B2D1-806058323BA9}" type="presParOf" srcId="{0507B2E8-B5B1-42C1-A045-592E354E49BC}" destId="{BD555631-FD0F-4CBD-8E9E-B99D0D5139D0}" srcOrd="0" destOrd="0" presId="urn:microsoft.com/office/officeart/2005/8/layout/radial2"/>
    <dgm:cxn modelId="{B29B8855-AE2F-4D37-918B-9E9CFDAD915B}" type="presParOf" srcId="{0507B2E8-B5B1-42C1-A045-592E354E49BC}" destId="{4EE1B20B-D1A3-4B6A-8A9A-6876541642A4}" srcOrd="1" destOrd="0" presId="urn:microsoft.com/office/officeart/2005/8/layout/radial2"/>
    <dgm:cxn modelId="{59B108C6-B139-4A39-A119-83DF55F9387B}" type="presParOf" srcId="{1D445516-D871-439D-B4A8-E8AB89AFF751}" destId="{83FA9852-0A97-45F4-96C1-2DACE674B488}" srcOrd="1" destOrd="0" presId="urn:microsoft.com/office/officeart/2005/8/layout/radial2"/>
    <dgm:cxn modelId="{EA26DD26-2337-47DB-A77F-1688D3A467C5}" type="presParOf" srcId="{1D445516-D871-439D-B4A8-E8AB89AFF751}" destId="{B641B6E4-33BD-43AD-BB9F-731D1A4F7093}" srcOrd="2" destOrd="0" presId="urn:microsoft.com/office/officeart/2005/8/layout/radial2"/>
    <dgm:cxn modelId="{314337CA-2764-4E2D-9F05-ECBB4418B56F}" type="presParOf" srcId="{B641B6E4-33BD-43AD-BB9F-731D1A4F7093}" destId="{6DF0E1BF-BB39-46CA-8276-82245387D6F4}" srcOrd="0" destOrd="0" presId="urn:microsoft.com/office/officeart/2005/8/layout/radial2"/>
    <dgm:cxn modelId="{2C7A5A24-CAC0-4C43-B91F-69E27E21C431}" type="presParOf" srcId="{B641B6E4-33BD-43AD-BB9F-731D1A4F7093}" destId="{5D1DF56C-B56F-4A3F-BF3A-4CC7EF293CE4}" srcOrd="1" destOrd="0" presId="urn:microsoft.com/office/officeart/2005/8/layout/radial2"/>
    <dgm:cxn modelId="{620F0571-0F93-415D-9CCA-9EE58D93461D}" type="presParOf" srcId="{1D445516-D871-439D-B4A8-E8AB89AFF751}" destId="{4401198A-180F-4493-A135-6540FFAE633E}" srcOrd="3" destOrd="0" presId="urn:microsoft.com/office/officeart/2005/8/layout/radial2"/>
    <dgm:cxn modelId="{B113BEA4-7048-488B-A496-10DC6E13B197}" type="presParOf" srcId="{1D445516-D871-439D-B4A8-E8AB89AFF751}" destId="{CDA72AC7-8D59-4929-8AF2-12A36A45C543}" srcOrd="4" destOrd="0" presId="urn:microsoft.com/office/officeart/2005/8/layout/radial2"/>
    <dgm:cxn modelId="{4ACE530A-EEC3-4C72-B2D2-5D99FC71ED1C}" type="presParOf" srcId="{CDA72AC7-8D59-4929-8AF2-12A36A45C543}" destId="{C4B04506-7F8C-483C-A0E3-EF3847012FAF}" srcOrd="0" destOrd="0" presId="urn:microsoft.com/office/officeart/2005/8/layout/radial2"/>
    <dgm:cxn modelId="{CCE4EE29-9E48-4C04-8220-8FFFA4753CFA}" type="presParOf" srcId="{CDA72AC7-8D59-4929-8AF2-12A36A45C543}" destId="{F2DD84E1-5A7F-463C-80D5-8F2AD2FF488C}" srcOrd="1" destOrd="0" presId="urn:microsoft.com/office/officeart/2005/8/layout/radial2"/>
    <dgm:cxn modelId="{585CE700-1025-4520-B562-02E01F553101}" type="presParOf" srcId="{1D445516-D871-439D-B4A8-E8AB89AFF751}" destId="{23E5CA28-B64D-4695-AF5A-0F766593B4C6}" srcOrd="5" destOrd="0" presId="urn:microsoft.com/office/officeart/2005/8/layout/radial2"/>
    <dgm:cxn modelId="{D3B6F3BE-7B61-442F-8A0F-35BD8CC5CE9D}" type="presParOf" srcId="{1D445516-D871-439D-B4A8-E8AB89AFF751}" destId="{C9113D0C-581B-4638-86E5-40190D48DBDC}" srcOrd="6" destOrd="0" presId="urn:microsoft.com/office/officeart/2005/8/layout/radial2"/>
    <dgm:cxn modelId="{B3C09701-FB50-4C29-9150-604D5FA71EBF}" type="presParOf" srcId="{C9113D0C-581B-4638-86E5-40190D48DBDC}" destId="{C6834A97-038A-44FE-8D24-5B46FE765A82}" srcOrd="0" destOrd="0" presId="urn:microsoft.com/office/officeart/2005/8/layout/radial2"/>
    <dgm:cxn modelId="{2CA495A4-A8E7-4D06-8A3B-6F59C47EFD8A}" type="presParOf" srcId="{C9113D0C-581B-4638-86E5-40190D48DBDC}" destId="{2AFBA7BD-EC1E-4B48-8920-E301C49AD9BC}" srcOrd="1" destOrd="0" presId="urn:microsoft.com/office/officeart/2005/8/layout/radial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750D213-A7C5-4E0C-9431-A7C24F0D0593}" type="datetimeFigureOut">
              <a:rPr lang="ru-RU"/>
              <a:pPr>
                <a:defRPr/>
              </a:pPr>
              <a:t>11/27/12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F65D828-6014-4322-A0EE-89E7FD5F568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Образ слайда 1"/>
          <p:cNvSpPr>
            <a:spLocks noGrp="1" noRot="1" noChangeAspect="1"/>
          </p:cNvSpPr>
          <p:nvPr>
            <p:ph type="sldImg"/>
          </p:nvPr>
        </p:nvSpPr>
        <p:spPr bwMode="auto">
          <a:noFill/>
          <a:ln>
            <a:solidFill>
              <a:srgbClr val="000000"/>
            </a:solidFill>
            <a:miter lim="800000"/>
            <a:headEnd/>
            <a:tailEnd/>
          </a:ln>
        </p:spPr>
      </p:sp>
      <p:sp>
        <p:nvSpPr>
          <p:cNvPr id="1136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1136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43F2FA-53BA-46A5-B76C-59C6AC30745D}" type="slidenum">
              <a:rPr lang="ru-RU">
                <a:ea typeface="ＭＳ Ｐゴシック" pitchFamily="-123" charset="-128"/>
                <a:cs typeface="ＭＳ Ｐゴシック" pitchFamily="-123" charset="-128"/>
              </a:rPr>
              <a:pPr fontAlgn="base">
                <a:spcBef>
                  <a:spcPct val="0"/>
                </a:spcBef>
                <a:spcAft>
                  <a:spcPct val="0"/>
                </a:spcAft>
              </a:pPr>
              <a:t>12</a:t>
            </a:fld>
            <a:endParaRPr lang="ru-RU">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Образ слайда 1"/>
          <p:cNvSpPr>
            <a:spLocks noGrp="1" noRot="1" noChangeAspect="1"/>
          </p:cNvSpPr>
          <p:nvPr>
            <p:ph type="sldImg"/>
          </p:nvPr>
        </p:nvSpPr>
        <p:spPr bwMode="auto">
          <a:noFill/>
          <a:ln>
            <a:solidFill>
              <a:srgbClr val="000000"/>
            </a:solidFill>
            <a:miter lim="800000"/>
            <a:headEnd/>
            <a:tailEnd/>
          </a:ln>
        </p:spPr>
      </p:sp>
      <p:sp>
        <p:nvSpPr>
          <p:cNvPr id="1218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1218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3E26A-2509-4C7F-BB4D-0F59C7BEEBA5}" type="slidenum">
              <a:rPr lang="ru-RU">
                <a:ea typeface="ＭＳ Ｐゴシック" pitchFamily="-123" charset="-128"/>
                <a:cs typeface="ＭＳ Ｐゴシック" pitchFamily="-123" charset="-128"/>
              </a:rPr>
              <a:pPr fontAlgn="base">
                <a:spcBef>
                  <a:spcPct val="0"/>
                </a:spcBef>
                <a:spcAft>
                  <a:spcPct val="0"/>
                </a:spcAft>
              </a:pPr>
              <a:t>19</a:t>
            </a:fld>
            <a:endParaRPr lang="ru-RU">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3" Type="http://schemas.openxmlformats.org/officeDocument/2006/relationships/image" Target="../media/image5.jpeg"/><Relationship Id="rId1" Type="http://schemas.openxmlformats.org/officeDocument/2006/relationships/themeOverride" Target="../theme/themeOverride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3C394FC-5C8B-4071-B183-E9827F3640DA}"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79A6E6D4-D772-4A5A-A3D5-D862C3D1C26B}" type="slidenum">
              <a:rPr lang="en-US"/>
              <a:pPr>
                <a:defRPr/>
              </a:pPr>
              <a:t>‹#›</a:t>
            </a:fld>
            <a:endParaRPr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93BF38-7CE9-4A89-8A77-F69193A165FE}"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EABF364-3F66-4494-BED6-27AF58CC8E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17E4A4-2140-4402-A3BA-DC2F69E18684}"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48AD050-112C-41E3-BE30-405569F52C9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685800" y="1981200"/>
            <a:ext cx="3810000" cy="4114800"/>
          </a:xfrm>
        </p:spPr>
        <p:txBody>
          <a:bodyPr rtlCol="0">
            <a:normAutofit/>
          </a:bodyPr>
          <a:lstStyle/>
          <a:p>
            <a:pPr lvl="0"/>
            <a:endParaRPr lang="ru-RU" noProof="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lgn="ctr">
              <a:defRPr sz="1200">
                <a:solidFill>
                  <a:schemeClr val="tx1">
                    <a:tint val="75000"/>
                  </a:schemeClr>
                </a:solidFill>
              </a:defRPr>
            </a:lvl1pPr>
          </a:lstStyle>
          <a:p>
            <a:pPr>
              <a:defRPr/>
            </a:pPr>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pPr>
              <a:defRPr/>
            </a:pPr>
            <a:fld id="{4E3C55A0-0D1C-4F1C-85BF-B41F0BCAD632}" type="slidenum">
              <a:rPr lang="ru-RU"/>
              <a:pPr>
                <a:defRPr/>
              </a:pPr>
              <a:t>‹#›</a:t>
            </a:fld>
            <a:r>
              <a:rPr lang="en-US"/>
              <a:t>18</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lstStyle>
          <a:p>
            <a:pPr>
              <a:defRPr/>
            </a:pPr>
            <a:fld id="{60D7D143-DB7E-4F19-9A4A-311CAFD330E7}" type="datetimeFigureOut">
              <a:rPr/>
              <a:pPr>
                <a:defRPr/>
              </a:pPr>
              <a:t>11/27/12</a:t>
            </a:fld>
            <a:endParaRPr/>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sz="1000" dirty="0">
                <a:solidFill>
                  <a:srgbClr val="FFFFFF"/>
                </a:solidFill>
              </a:defRPr>
            </a:lvl1pPr>
          </a:lstStyle>
          <a:p>
            <a:pPr>
              <a:defRPr/>
            </a:pPr>
            <a:endParaRPr/>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lstStyle>
          <a:p>
            <a:pPr>
              <a:defRPr/>
            </a:pPr>
            <a:fld id="{78E91666-BBCD-4F60-8C58-27E5F4ACA3E0}" type="slidenum">
              <a:rPr/>
              <a:pPr>
                <a:defRPr/>
              </a:pPr>
              <a:t>‹#›</a:t>
            </a:fld>
            <a:endParaRPr sz="18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B141A4F-B017-40A9-9269-494DF923C4D9}"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B0F859B1-487F-44FE-85E9-CA60D21AD9A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lstStyle>
          <a:p>
            <a:pPr>
              <a:defRPr/>
            </a:pPr>
            <a:fld id="{D66994D1-4025-4A93-B41D-9E608AB1CAEB}" type="datetimeFigureOut">
              <a:rPr lang="en-US"/>
              <a:pPr>
                <a:defRPr/>
              </a:pPr>
              <a:t>11/27/12</a:t>
            </a:fld>
            <a:endParaRPr lang="en-US"/>
          </a:p>
        </p:txBody>
      </p:sp>
      <p:sp>
        <p:nvSpPr>
          <p:cNvPr id="5" name="Нижний колонтитул 4"/>
          <p:cNvSpPr>
            <a:spLocks noGrp="1"/>
          </p:cNvSpPr>
          <p:nvPr>
            <p:ph type="ftr" sz="quarter" idx="11"/>
          </p:nvPr>
        </p:nvSpPr>
        <p:spPr>
          <a:xfrm>
            <a:off x="1735138" y="6556375"/>
            <a:ext cx="2895600" cy="228600"/>
          </a:xfrm>
        </p:spPr>
        <p:txBody>
          <a:bodyPr/>
          <a:lstStyle>
            <a:lvl1pPr>
              <a:defRPr sz="1000">
                <a:solidFill>
                  <a:schemeClr val="tx2"/>
                </a:solidFill>
              </a:defRPr>
            </a:lvl1pPr>
          </a:lstStyle>
          <a:p>
            <a:pPr>
              <a:defRPr/>
            </a:pPr>
            <a:endParaRPr lang="en-US"/>
          </a:p>
        </p:txBody>
      </p:sp>
      <p:sp>
        <p:nvSpPr>
          <p:cNvPr id="6" name="Номер слайда 5"/>
          <p:cNvSpPr>
            <a:spLocks noGrp="1"/>
          </p:cNvSpPr>
          <p:nvPr>
            <p:ph type="sldNum" sz="quarter" idx="12"/>
          </p:nvPr>
        </p:nvSpPr>
        <p:spPr>
          <a:xfrm>
            <a:off x="6734175" y="6554788"/>
            <a:ext cx="587375" cy="228600"/>
          </a:xfrm>
        </p:spPr>
        <p:txBody>
          <a:bodyPr/>
          <a:lstStyle>
            <a:lvl1pPr>
              <a:defRPr/>
            </a:lvl1pPr>
          </a:lstStyle>
          <a:p>
            <a:pPr>
              <a:defRPr/>
            </a:pPr>
            <a:fld id="{A18285C5-E40C-414F-AADD-69F1D7E1C7B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72B7AF93-7E5A-4AC8-87A4-2CA0562E84F0}"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F229FC0C-7F2A-44E8-8F17-71CE50061D8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CEFDDF81-E709-4B58-A2DE-F31953F59FA9}"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74942A7F-8543-4E50-8CCE-596CD38586D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882FA402-5277-4977-89B0-43E8C3F73E72}"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E5A08A15-04EE-4B36-ABB6-EA1263FFD1D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smtClean="0">
                <a:solidFill>
                  <a:schemeClr val="tx2"/>
                </a:solidFill>
              </a:defRPr>
            </a:lvl1pPr>
          </a:lstStyle>
          <a:p>
            <a:pPr>
              <a:defRPr/>
            </a:pPr>
            <a:fld id="{EC0321D3-B666-4CC3-A7A5-418D4653FEFC}"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EEBDDCA9-B65A-44C2-BBF6-F2677C95C7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958FDC-9508-4009-B01E-C3927CE56E6E}"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48E14AE6-A4E9-4DDF-822C-BF68A352408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a:lstStyle>
            <a:lvl1pPr algn="l">
              <a:buNone/>
              <a:defRPr lang="en-US" sz="2400" baseline="0" smtClean="0"/>
            </a:lvl1pPr>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A1FAC30E-A677-44D8-B648-48D06A898606}"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C07C20AC-5322-488C-95ED-8496B2DE79F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lstStyle>
          <a:p>
            <a:pPr>
              <a:defRPr/>
            </a:pPr>
            <a:fld id="{D5A52A5B-94B8-41B7-8A0A-1944565808F8}" type="datetimeFigureOut">
              <a:rPr lang="en-US"/>
              <a:pPr>
                <a:defRPr/>
              </a:pPr>
              <a:t>11/27/12</a:t>
            </a:fld>
            <a:endParaRPr lang="en-US"/>
          </a:p>
        </p:txBody>
      </p:sp>
      <p:sp>
        <p:nvSpPr>
          <p:cNvPr id="8" name="Нижний колонтитул 5"/>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9" name="Номер слайда 6"/>
          <p:cNvSpPr>
            <a:spLocks noGrp="1"/>
          </p:cNvSpPr>
          <p:nvPr>
            <p:ph type="sldNum" sz="quarter" idx="12"/>
          </p:nvPr>
        </p:nvSpPr>
        <p:spPr/>
        <p:txBody>
          <a:bodyPr/>
          <a:lstStyle>
            <a:lvl1pPr>
              <a:defRPr/>
            </a:lvl1pPr>
          </a:lstStyle>
          <a:p>
            <a:pPr>
              <a:defRPr/>
            </a:pPr>
            <a:fld id="{C978D811-D0EF-40C8-AA87-C5662A9C7D0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AB2E3E2-A400-4B03-8F34-55E580D0570D}"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000">
                <a:solidFill>
                  <a:schemeClr val="tx2"/>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1DC66412-D90A-4916-897B-3A7A6F64713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lstStyle>
          <a:p>
            <a:pPr>
              <a:defRPr/>
            </a:pPr>
            <a:fld id="{85EC5E3C-8CCD-4600-B917-3EDD44B59AF6}" type="datetimeFigureOut">
              <a:rPr lang="en-US"/>
              <a:pPr>
                <a:defRPr/>
              </a:pPr>
              <a:t>11/27/12</a:t>
            </a:fld>
            <a:endParaRPr lang="en-US"/>
          </a:p>
        </p:txBody>
      </p:sp>
      <p:sp>
        <p:nvSpPr>
          <p:cNvPr id="5" name="Нижний колонтитул 4"/>
          <p:cNvSpPr>
            <a:spLocks noGrp="1"/>
          </p:cNvSpPr>
          <p:nvPr>
            <p:ph type="ftr" sz="quarter" idx="11"/>
          </p:nvPr>
        </p:nvSpPr>
        <p:spPr>
          <a:xfrm>
            <a:off x="457200" y="6556375"/>
            <a:ext cx="3657600" cy="228600"/>
          </a:xfrm>
        </p:spPr>
        <p:txBody>
          <a:bodyPr/>
          <a:lstStyle>
            <a:lvl1pPr>
              <a:defRPr sz="1000">
                <a:solidFill>
                  <a:schemeClr val="tx2"/>
                </a:solidFill>
              </a:defRPr>
            </a:lvl1pPr>
          </a:lstStyle>
          <a:p>
            <a:pPr>
              <a:defRPr/>
            </a:pPr>
            <a:endParaRPr lang="en-US"/>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lstStyle>
          <a:p>
            <a:pPr>
              <a:defRPr/>
            </a:pPr>
            <a:fld id="{DB8BF2AF-C657-495F-857A-9129A5A5B68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088E826E-08FF-47B9-AEB8-4DCAFB9C48C9}" type="datetimeFigureOut">
              <a:rPr lang="en-US"/>
              <a:pPr>
                <a:defRPr/>
              </a:pPr>
              <a:t>11/27/12</a:t>
            </a:fld>
            <a:endParaRPr lang="en-US"/>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42D1A835-3EA7-4EA0-836D-38959E6A6DC7}"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9D37FB1-9B02-499B-8E4C-08C1C626EEE5}"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A15DEA54-0692-4C15-868C-FE422F35DC9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F7D9DB4-DCED-4F18-B5B2-A96105DA3EF8}"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FBD0616-3FDA-478C-B164-E412D1BBF52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2AF76B64-2288-45A6-A56C-338A7796453A}"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F8597220-129B-4AFC-81EE-07BA361F15A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DE353421-90B1-4A90-8A00-5D9DE1B1EEAE}" type="datetimeFigureOut">
              <a:rPr lang="en-US"/>
              <a:pPr>
                <a:defRPr/>
              </a:pPr>
              <a:t>11/27/12</a:t>
            </a:fld>
            <a:endParaRPr lang="en-US"/>
          </a:p>
        </p:txBody>
      </p:sp>
      <p:sp>
        <p:nvSpPr>
          <p:cNvPr id="8" name="Номер слайда 26"/>
          <p:cNvSpPr>
            <a:spLocks noGrp="1"/>
          </p:cNvSpPr>
          <p:nvPr>
            <p:ph type="sldNum" sz="quarter" idx="11"/>
          </p:nvPr>
        </p:nvSpPr>
        <p:spPr/>
        <p:txBody>
          <a:bodyPr rtlCol="0"/>
          <a:lstStyle>
            <a:lvl1pPr>
              <a:defRPr/>
            </a:lvl1pPr>
          </a:lstStyle>
          <a:p>
            <a:pPr>
              <a:defRPr/>
            </a:pPr>
            <a:fld id="{C9CDC567-78DC-4563-9166-179088E92A86}" type="slidenum">
              <a:rPr lang="en-US"/>
              <a:pPr>
                <a:defRPr/>
              </a:pPr>
              <a:t>‹#›</a:t>
            </a:fld>
            <a:endParaRPr lang="en-US"/>
          </a:p>
        </p:txBody>
      </p:sp>
      <p:sp>
        <p:nvSpPr>
          <p:cNvPr id="9" name="Нижний колонтитул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15B7D2BF-37FE-4F95-892A-C235CE8B1D15}"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FDFCBE67-DED6-4BDC-ABCC-4D77FD042B3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B62C9F0-BC31-4C1F-AABA-BF0DF9D594C9}"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81E684A-93DD-4B44-B1AF-D309756A2B3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391F6EE4-07C1-4A48-814F-0297ACCB3749}"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8E6DDE7D-7DC5-4FB6-8B69-A3AA749657B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EE462063-3FDB-4C0E-9D69-363771A766DB}"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70D2D440-A84E-4F24-9531-E94F3D158C4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75738001-8CD9-417E-999B-097575427989}"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5406AD2D-F2B1-42C0-9D9E-8E56B4927CA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A04D17A-885C-4F0B-AF14-E0D5EBE8961D}"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7ED7A7B0-03B9-4009-98C3-801EEF3F792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5B937ED-94C0-4B40-B670-F540FED8FBFD}"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41B3E6E-B893-4092-92A5-53F07A0F764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F3CB68D-4AE1-439B-BFF3-A722CFD400D1}"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E31480D8-1A4E-46C6-BA2B-5F49A12AD93D}" type="slidenum">
              <a:rPr lang="en-US"/>
              <a:pPr>
                <a:defRPr/>
              </a:pPr>
              <a:t>‹#›</a:t>
            </a:fld>
            <a:endParaRPr lang="en-US" sz="1800"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0815D2-25CC-4A03-BE0E-785221FC420D}"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B99F044-330E-460B-AE1F-FD5C2EEF311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DC8D21-FE36-4372-819B-8DC344121C06}"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4A19A550-94B2-46C9-B6A6-47EC1879A6C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7A7A3797-2018-4218-A516-0B9716FF0A5E}"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2C12A35C-A5AF-46C9-AC93-1F3B8BDD305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636AD47E-2F57-4CB9-9732-9484B877AB86}"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76F665CC-20FD-4E21-A58E-D1522DF998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34F398E6-A453-45CF-A1BE-64402355AB51}"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BCF2A543-4368-449D-B0AC-C3897B87FF0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65FA002A-B671-4014-8F3F-EE5D3849BA03}"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F659B97E-B307-410F-8F81-A805924B3D8B}"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37DBCC49-57B3-4BA1-8A39-E3855E6141D5}"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BE45EAFF-CC8A-4EFD-B873-9EF6A90C71C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009AA2F-4665-4722-AE51-DD6A7C38BE87}"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B9EDD717-755B-4455-8633-AA3E158B3D9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86C98367-FCD6-4B02-BA37-E4CDCECE0B21}"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0F3EA1F8-B57A-4BB8-940A-CF90F604D84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88CF27-97AE-4592-BDA0-CE00C2450E46}"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A477412-2C80-4CC8-8118-918A27D3495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EA25DC-718E-48A5-AA94-64E7543E4B47}"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0DFC3E91-CD6F-4F1D-AD1E-1D6FB649B2D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lstStyle>
          <a:p>
            <a:pPr>
              <a:defRPr/>
            </a:pPr>
            <a:fld id="{02708DA5-BC46-41F7-B6FB-E0D6036D29F5}" type="datetimeFigureOut">
              <a:rPr lang="en-US"/>
              <a:pPr>
                <a:defRPr/>
              </a:pPr>
              <a:t>11/27/12</a:t>
            </a:fld>
            <a:endParaRPr lang="en-US"/>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lstStyle>
          <a:p>
            <a:pPr>
              <a:defRPr/>
            </a:pPr>
            <a:fld id="{0D1F89EA-E888-4BDE-A2B3-49257EB77915}" type="slidenum">
              <a:rPr lang="en-US"/>
              <a:pPr>
                <a:defRPr/>
              </a:pPr>
              <a:t>‹#›</a:t>
            </a:fld>
            <a:endParaRPr lang="en-US" sz="1800" dirty="0">
              <a:solidFill>
                <a:schemeClr val="bg1"/>
              </a:solidFill>
            </a:endParaRPr>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sz="1300">
                <a:solidFill>
                  <a:schemeClr val="bg2">
                    <a:tint val="60000"/>
                    <a:satMod val="155000"/>
                  </a:schemeClr>
                </a:solidFill>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9109893A-B72F-403A-A05C-7D56CF1316D9}" type="datetimeFigureOut">
              <a:rPr lang="en-US"/>
              <a:pPr>
                <a:defRPr/>
              </a:pPr>
              <a:t>11/27/12</a:t>
            </a:fld>
            <a:endParaRPr lang="en-US"/>
          </a:p>
        </p:txBody>
      </p:sp>
      <p:sp>
        <p:nvSpPr>
          <p:cNvPr id="6" name="Нижний колонтитул 4"/>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84E065DE-B330-4182-81BA-82A08F3A4A2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lstStyle>
          <a:p>
            <a:pPr>
              <a:defRPr/>
            </a:pPr>
            <a:fld id="{B7082EC3-1665-45F0-A93C-107D59078B8E}" type="datetimeFigureOut">
              <a:rPr lang="en-US"/>
              <a:pPr>
                <a:defRPr/>
              </a:pPr>
              <a:t>11/27/12</a:t>
            </a:fld>
            <a:endParaRPr lang="en-US"/>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lstStyle>
          <a:p>
            <a:pPr>
              <a:defRPr/>
            </a:pPr>
            <a:fld id="{2B802F13-BD3A-4CC2-8049-1638BB1DE10A}" type="slidenum">
              <a:rPr lang="en-US"/>
              <a:pPr>
                <a:defRPr/>
              </a:pPr>
              <a:t>‹#›</a:t>
            </a:fld>
            <a:endParaRPr lang="en-US"/>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sz="1300">
                <a:solidFill>
                  <a:schemeClr val="bg2">
                    <a:tint val="60000"/>
                    <a:satMod val="155000"/>
                  </a:schemeClr>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5"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lstStyle>
          <a:p>
            <a:pPr>
              <a:defRPr/>
            </a:pPr>
            <a:fld id="{9ADA6989-7425-4B24-A754-9D3C7FB14B99}" type="datetimeFigureOut">
              <a:rPr lang="en-US"/>
              <a:pPr>
                <a:defRPr/>
              </a:pPr>
              <a:t>11/27/12</a:t>
            </a:fld>
            <a:endParaRPr lang="en-US"/>
          </a:p>
        </p:txBody>
      </p:sp>
      <p:sp>
        <p:nvSpPr>
          <p:cNvPr id="7" name="Нижний колонтитул 5"/>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8" name="Номер слайда 6"/>
          <p:cNvSpPr>
            <a:spLocks noGrp="1"/>
          </p:cNvSpPr>
          <p:nvPr>
            <p:ph type="sldNum" sz="quarter" idx="12"/>
          </p:nvPr>
        </p:nvSpPr>
        <p:spPr>
          <a:xfrm>
            <a:off x="8640763" y="6515100"/>
            <a:ext cx="465137" cy="273050"/>
          </a:xfrm>
        </p:spPr>
        <p:txBody>
          <a:bodyPr/>
          <a:lstStyle>
            <a:lvl1pPr>
              <a:defRPr/>
            </a:lvl1pPr>
          </a:lstStyle>
          <a:p>
            <a:pPr>
              <a:defRPr/>
            </a:pPr>
            <a:fld id="{FEEEBAF5-2D0C-4FDD-B86F-0E175E8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95C90E8C-D2B4-4754-9E2A-CC0653F27AAF}"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6036BDCA-4F71-4915-A691-A53C3FB16E0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7"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lstStyle>
          <a:p>
            <a:pPr>
              <a:defRPr/>
            </a:pPr>
            <a:fld id="{CB5CC57E-BB05-423B-A5D8-47466D5BC3CE}" type="datetimeFigureOut">
              <a:rPr lang="en-US"/>
              <a:pPr>
                <a:defRPr/>
              </a:pPr>
              <a:t>11/27/12</a:t>
            </a:fld>
            <a:endParaRPr lang="en-US"/>
          </a:p>
        </p:txBody>
      </p:sp>
      <p:sp>
        <p:nvSpPr>
          <p:cNvPr id="10" name="Нижний колонтитул 7"/>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11" name="Номер слайда 8"/>
          <p:cNvSpPr>
            <a:spLocks noGrp="1"/>
          </p:cNvSpPr>
          <p:nvPr>
            <p:ph type="sldNum" sz="quarter" idx="12"/>
          </p:nvPr>
        </p:nvSpPr>
        <p:spPr>
          <a:xfrm>
            <a:off x="8640763" y="6515100"/>
            <a:ext cx="465137" cy="273050"/>
          </a:xfrm>
        </p:spPr>
        <p:txBody>
          <a:bodyPr/>
          <a:lstStyle>
            <a:lvl1pPr>
              <a:defRPr/>
            </a:lvl1pPr>
          </a:lstStyle>
          <a:p>
            <a:pPr>
              <a:defRPr/>
            </a:pPr>
            <a:fld id="{0D4695F2-3789-41AF-8CDC-44D07F041A3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3"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770FD6F9-BE4B-492E-9BE5-0693FC6CC668}" type="datetimeFigureOut">
              <a:rPr lang="en-US"/>
              <a:pPr>
                <a:defRPr/>
              </a:pPr>
              <a:t>11/27/12</a:t>
            </a:fld>
            <a:endParaRPr lang="en-US"/>
          </a:p>
        </p:txBody>
      </p:sp>
      <p:sp>
        <p:nvSpPr>
          <p:cNvPr id="5" name="Нижний колонтитул 3"/>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6" name="Номер слайда 4"/>
          <p:cNvSpPr>
            <a:spLocks noGrp="1"/>
          </p:cNvSpPr>
          <p:nvPr>
            <p:ph type="sldNum" sz="quarter" idx="12"/>
          </p:nvPr>
        </p:nvSpPr>
        <p:spPr/>
        <p:txBody>
          <a:bodyPr/>
          <a:lstStyle>
            <a:lvl1pPr>
              <a:defRPr/>
            </a:lvl1pPr>
          </a:lstStyle>
          <a:p>
            <a:pPr>
              <a:defRPr/>
            </a:pPr>
            <a:fld id="{B8B2CA7C-964E-47C6-957E-57B78FF257A6}"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1DBF1BD-7CE2-405D-9A42-CFCF422A5013}"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9362E652-C622-4DE8-B996-F152C461AFC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lstStyle>
          <a:p>
            <a:pPr>
              <a:defRPr/>
            </a:pPr>
            <a:fld id="{E61C9972-69FB-4AFD-8728-6D7B3D30FF42}" type="datetimeFigureOut">
              <a:rPr lang="en-US"/>
              <a:pPr>
                <a:defRPr/>
              </a:pPr>
              <a:t>11/27/12</a:t>
            </a:fld>
            <a:endParaRPr lang="en-US"/>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lstStyle>
          <a:p>
            <a:pPr>
              <a:defRPr/>
            </a:pPr>
            <a:fld id="{EDC7A1BC-2AAA-454A-AF8F-7C68AA30B74A}" type="slidenum">
              <a:rPr lang="en-US"/>
              <a:pPr>
                <a:defRPr/>
              </a:pPr>
              <a:t>‹#›</a:t>
            </a:fld>
            <a:endParaRPr lang="en-US"/>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sz="1300">
                <a:solidFill>
                  <a:schemeClr val="bg2">
                    <a:tint val="60000"/>
                    <a:satMod val="155000"/>
                  </a:schemeClr>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lstStyle>
          <a:p>
            <a:pPr>
              <a:defRPr/>
            </a:pPr>
            <a:fld id="{134046D5-FAAF-4308-8A62-6D2F0B4AC9FB}" type="datetimeFigureOut">
              <a:rPr lang="en-US"/>
              <a:pPr>
                <a:defRPr/>
              </a:pPr>
              <a:t>11/27/12</a:t>
            </a:fld>
            <a:endParaRPr lang="en-US"/>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lstStyle>
          <a:p>
            <a:pPr>
              <a:defRPr/>
            </a:pPr>
            <a:fld id="{7C587191-4EB1-496D-96B3-2934ECC86DB8}" type="slidenum">
              <a:rPr lang="en-US"/>
              <a:pPr>
                <a:defRPr/>
              </a:pPr>
              <a:t>‹#›</a:t>
            </a:fld>
            <a:endParaRPr lang="en-US"/>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sz="1300">
                <a:solidFill>
                  <a:schemeClr val="bg2">
                    <a:tint val="60000"/>
                    <a:satMod val="155000"/>
                  </a:schemeClr>
                </a:solidFill>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09BDDD0-A8D9-46F3-9AB1-8ED0F04F48D3}"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37D28715-4C0F-4A56-96B3-B89838D5B3A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36F3C3D-3BB2-4CAC-8B0C-ED69BBFB3E26}"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300">
                <a:solidFill>
                  <a:schemeClr val="bg2">
                    <a:tint val="60000"/>
                    <a:satMod val="15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A0FEE2D-0B30-4B69-A7B0-D47313191CB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rtlCol="0" anchor="t">
            <a:scene3d>
              <a:camera prst="orthographicFront"/>
              <a:lightRig rig="threePt" dir="t">
                <a:rot lat="0" lon="0" rev="4800000"/>
              </a:lightRig>
            </a:scene3d>
            <a:sp3d prstMaterial="matte">
              <a:bevelT w="50800" h="10160"/>
            </a:sp3d>
          </a:bodyPr>
          <a:lstStyle>
            <a:lvl1pPr algn="l">
              <a:defRPr sz="4700" b="1"/>
            </a:lvl1pPr>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47A5C89D-DC57-460C-95E3-3C66516E1EDC}" type="datetimeFigureOut">
              <a:rPr lang="en-US"/>
              <a:pPr>
                <a:defRPr/>
              </a:pPr>
              <a:t>11/27/12</a:t>
            </a:fld>
            <a:endParaRPr lang="en-US"/>
          </a:p>
        </p:txBody>
      </p:sp>
      <p:sp>
        <p:nvSpPr>
          <p:cNvPr id="7" name="Нижний колонтитул 4"/>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019C27F3-4B91-4A55-BE5C-869F04E3CE2F}" type="slidenum">
              <a:rPr lang="en-US"/>
              <a:pPr>
                <a:defRPr/>
              </a:pPr>
              <a:t>‹#›</a:t>
            </a:fld>
            <a:endParaRPr lang="en-US" sz="18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A21628F-9E34-4C19-BB9A-F94B065E2AF4}"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3D554264-B7C6-49FB-A4AB-F53E0FDB32A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rtlCol="0" anchor="b">
            <a:scene3d>
              <a:camera prst="orthographicFront"/>
              <a:lightRig rig="threePt" dir="t">
                <a:rot lat="0" lon="0" rev="4800000"/>
              </a:lightRig>
            </a:scene3d>
            <a:sp3d prstMaterial="matte">
              <a:bevelT w="50800" h="10160"/>
            </a:sp3d>
          </a:bodyPr>
          <a:lstStyle>
            <a:lvl1pPr algn="l">
              <a:defRPr sz="47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FAC28BD1-B4DC-442E-9719-05C2898AAC54}" type="datetimeFigureOut">
              <a:rPr lang="en-US"/>
              <a:pPr>
                <a:defRPr/>
              </a:pPr>
              <a:t>11/27/12</a:t>
            </a:fld>
            <a:endParaRPr lang="en-US"/>
          </a:p>
        </p:txBody>
      </p:sp>
      <p:sp>
        <p:nvSpPr>
          <p:cNvPr id="7" name="Нижний колонтитул 4"/>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A3699170-2112-48DC-9913-3EDBC82BA5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46FEF179-E1C4-485D-8672-9E7B44B7DE55}"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764CE8F5-8583-4BC0-BE83-9449460B084F}"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ABCA7E6C-0964-4A2B-8A59-F3525BB21F90}"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B09457FF-B1DA-4E36-888B-A8B489C25FF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D0574ACB-9C0D-4817-B9DA-3C04DA68F624}"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E2A5D7D1-8E79-4EB6-94E6-74450130D648}"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9415DCE4-06F4-4045-8C2F-5A8BECFD23FC}"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7AD80C09-6B94-4B66-9B26-D33404542282}"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06920608-FBB4-4190-AF56-12DEE5A64391}"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F15CB574-09FF-4FB5-959E-8DD5233D967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rtlCol="0" anchor="b">
            <a:sp3d prstMaterial="matte"/>
          </a:bodyPr>
          <a:lstStyle>
            <a:lvl1pPr algn="l">
              <a:defRPr sz="2000" b="0"/>
            </a:lvl1pPr>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15E49E71-E727-4547-8E61-6D747E65B9D1}" type="datetimeFigureOut">
              <a:rPr lang="en-US"/>
              <a:pPr>
                <a:defRPr/>
              </a:pPr>
              <a:t>11/27/12</a:t>
            </a:fld>
            <a:endParaRPr lang="en-US"/>
          </a:p>
        </p:txBody>
      </p:sp>
      <p:sp>
        <p:nvSpPr>
          <p:cNvPr id="8" name="Нижний колонтитул 5"/>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9" name="Номер слайда 6"/>
          <p:cNvSpPr>
            <a:spLocks noGrp="1"/>
          </p:cNvSpPr>
          <p:nvPr>
            <p:ph type="sldNum" sz="quarter" idx="12"/>
          </p:nvPr>
        </p:nvSpPr>
        <p:spPr/>
        <p:txBody>
          <a:bodyPr/>
          <a:lstStyle>
            <a:lvl1pPr>
              <a:defRPr/>
            </a:lvl1pPr>
          </a:lstStyle>
          <a:p>
            <a:pPr>
              <a:defRPr/>
            </a:pPr>
            <a:fld id="{0328517B-36EB-4DC0-9D92-B30E9613395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E3810468-18CD-4B7B-BD90-0D8D082BA50E}" type="datetimeFigureOut">
              <a:rPr lang="en-US"/>
              <a:pPr>
                <a:defRPr/>
              </a:pPr>
              <a:t>11/27/12</a:t>
            </a:fld>
            <a:endParaRPr lang="en-US"/>
          </a:p>
        </p:txBody>
      </p:sp>
      <p:sp>
        <p:nvSpPr>
          <p:cNvPr id="8" name="Нижний колонтитул 5"/>
          <p:cNvSpPr>
            <a:spLocks noGrp="1"/>
          </p:cNvSpPr>
          <p:nvPr>
            <p:ph type="ftr" sz="quarter" idx="11"/>
          </p:nvPr>
        </p:nvSpPr>
        <p:spPr>
          <a:xfrm>
            <a:off x="3035300" y="1169988"/>
            <a:ext cx="5194300" cy="201612"/>
          </a:xfrm>
        </p:spPr>
        <p:txBody>
          <a:bodyPr/>
          <a:lstStyle>
            <a:lvl1pPr algn="l">
              <a:defRPr sz="1200">
                <a:solidFill>
                  <a:schemeClr val="bg1">
                    <a:shade val="50000"/>
                  </a:schemeClr>
                </a:solidFill>
              </a:defRPr>
            </a:lvl1pPr>
          </a:lstStyle>
          <a:p>
            <a:pPr>
              <a:defRPr/>
            </a:pPr>
            <a:endParaRPr lang="en-US"/>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7A29A28C-80AA-4C37-88C8-7D5E6C5AA2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EBC3D6B-01FB-45B8-BE8F-BFFDE222A718}"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l">
              <a:defRPr sz="1200">
                <a:solidFill>
                  <a:schemeClr val="tx1">
                    <a:tint val="95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8941A1F-1D05-4FCB-BA6E-0F8ED38385C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0ADCDAD5-BF0D-42BD-A36C-94D5368F97E0}" type="datetimeFigureOut">
              <a:rPr lang="en-US"/>
              <a:pPr>
                <a:defRPr/>
              </a:pPr>
              <a:t>11/27/12</a:t>
            </a:fld>
            <a:endParaRPr lang="en-US"/>
          </a:p>
        </p:txBody>
      </p:sp>
      <p:sp>
        <p:nvSpPr>
          <p:cNvPr id="7" name="Нижний колонтитул 4"/>
          <p:cNvSpPr>
            <a:spLocks noGrp="1"/>
          </p:cNvSpPr>
          <p:nvPr>
            <p:ph type="ftr" sz="quarter" idx="11"/>
          </p:nvPr>
        </p:nvSpPr>
        <p:spPr>
          <a:xfrm>
            <a:off x="2640013" y="6376988"/>
            <a:ext cx="3836987" cy="365125"/>
          </a:xfrm>
        </p:spPr>
        <p:txBody>
          <a:bodyPr/>
          <a:lstStyle>
            <a:lvl1pPr algn="l">
              <a:defRPr sz="1200">
                <a:solidFill>
                  <a:schemeClr val="tx1">
                    <a:tint val="95000"/>
                  </a:schemeClr>
                </a:solidFill>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134A3478-19C9-4566-B9FE-DA105317592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lstStyle>
          <a:p>
            <a:pPr>
              <a:defRPr/>
            </a:pPr>
            <a:fld id="{6F7955E6-FC4A-46DB-A2D6-B77739A60EAD}" type="datetimeFigureOut">
              <a:rPr lang="en-US"/>
              <a:pPr>
                <a:defRPr/>
              </a:pPr>
              <a:t>11/27/12</a:t>
            </a:fld>
            <a:endParaRPr lang="en-US"/>
          </a:p>
        </p:txBody>
      </p:sp>
      <p:sp>
        <p:nvSpPr>
          <p:cNvPr id="12" name="Нижний колонтитул 18"/>
          <p:cNvSpPr>
            <a:spLocks noGrp="1"/>
          </p:cNvSpPr>
          <p:nvPr>
            <p:ph type="ftr" sz="quarter" idx="11"/>
          </p:nvPr>
        </p:nvSpPr>
        <p:spPr/>
        <p:txBody>
          <a:bodyPr/>
          <a:lstStyle>
            <a:lvl1pPr>
              <a:defRPr sz="1000" dirty="0">
                <a:solidFill>
                  <a:schemeClr val="accent1">
                    <a:tint val="20000"/>
                  </a:schemeClr>
                </a:solidFill>
              </a:defRPr>
            </a:lvl1pPr>
          </a:lstStyle>
          <a:p>
            <a:pPr>
              <a:defRPr/>
            </a:pPr>
            <a:endParaRPr lang="en-US"/>
          </a:p>
        </p:txBody>
      </p:sp>
      <p:sp>
        <p:nvSpPr>
          <p:cNvPr id="13" name="Номер слайда 26"/>
          <p:cNvSpPr>
            <a:spLocks noGrp="1"/>
          </p:cNvSpPr>
          <p:nvPr>
            <p:ph type="sldNum" sz="quarter" idx="12"/>
          </p:nvPr>
        </p:nvSpPr>
        <p:spPr/>
        <p:txBody>
          <a:bodyPr/>
          <a:lstStyle>
            <a:lvl1pPr>
              <a:defRPr smtClean="0">
                <a:solidFill>
                  <a:srgbClr val="FFFFFF"/>
                </a:solidFill>
              </a:defRPr>
            </a:lvl1pPr>
          </a:lstStyle>
          <a:p>
            <a:pPr>
              <a:defRPr/>
            </a:pPr>
            <a:fld id="{CCEA529E-6589-42B5-91B2-1D465DE412AB}" type="slidenum">
              <a:rPr lang="en-US"/>
              <a:pPr>
                <a:defRPr/>
              </a:pPr>
              <a:t>‹#›</a:t>
            </a:fld>
            <a:endParaRPr lang="en-US" sz="1800" dirty="0">
              <a:solidFill>
                <a:schemeClr val="bg1"/>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3"/>
          <p:cNvSpPr>
            <a:spLocks noGrp="1"/>
          </p:cNvSpPr>
          <p:nvPr>
            <p:ph type="dt" sz="half" idx="10"/>
          </p:nvPr>
        </p:nvSpPr>
        <p:spPr/>
        <p:txBody>
          <a:bodyPr/>
          <a:lstStyle>
            <a:lvl1pPr>
              <a:defRPr/>
            </a:lvl1pPr>
          </a:lstStyle>
          <a:p>
            <a:pPr>
              <a:defRPr/>
            </a:pPr>
            <a:fld id="{7CE75F4D-4641-480F-B6E4-DDE48751AA85}"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FEEEFDC4-F6AC-4CAE-A4C6-BFED39A7B8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016F853-2432-445A-8E3E-24BE82FC6E00}"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E0C46EEA-583E-4F05-B5F1-2F20671597E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D2D8A0DC-BB14-4DF2-B5E2-EF4F8636282B}" type="datetimeFigureOut">
              <a:rPr lang="en-US"/>
              <a:pPr>
                <a:defRPr/>
              </a:pPr>
              <a:t>11/27/12</a:t>
            </a:fld>
            <a:endParaRPr lang="en-US"/>
          </a:p>
        </p:txBody>
      </p:sp>
      <p:sp>
        <p:nvSpPr>
          <p:cNvPr id="7" name="Нижний колонтитул 4"/>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A695C112-DEB0-4D1D-B1F5-32CA9CC95F8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lstStyle>
          <a:p>
            <a:pPr>
              <a:defRPr/>
            </a:pPr>
            <a:fld id="{08CF259F-1632-4C89-ADF6-7866686E15A2}"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076CD3BC-4921-47D5-831E-CBB7A56871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F9B8FAF3-7427-4F40-A55C-5B52363367F6}"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28189BE9-B829-462E-95F6-EA6B909E875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46EBA07A-DC43-485A-A9C2-D6178A9AEA9D}"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2A547807-40BE-4CED-B535-A51D6D68731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70E30317-7B15-4455-B9ED-CAD26E9385D5}"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83F4DA2E-BF92-4639-8C83-2E9CC46F166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708D4D54-5E47-49B8-9F75-BCD77E81C561}"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30A90660-F7A3-4D46-AB7A-7F0CCEEEA7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lstStyle>
          <a:p>
            <a:pPr>
              <a:defRPr/>
            </a:pPr>
            <a:fld id="{C740B3CB-974A-4E94-ACAC-FF7D4CD1C0D0}" type="datetimeFigureOut">
              <a:rPr lang="en-US"/>
              <a:pPr>
                <a:defRPr/>
              </a:pPr>
              <a:t>11/27/12</a:t>
            </a:fld>
            <a:endParaRPr lang="en-US"/>
          </a:p>
        </p:txBody>
      </p:sp>
      <p:sp>
        <p:nvSpPr>
          <p:cNvPr id="12" name="Нижний колонтитул 5"/>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13" name="Номер слайда 6"/>
          <p:cNvSpPr>
            <a:spLocks noGrp="1"/>
          </p:cNvSpPr>
          <p:nvPr>
            <p:ph type="sldNum" sz="quarter" idx="12"/>
          </p:nvPr>
        </p:nvSpPr>
        <p:spPr/>
        <p:txBody>
          <a:bodyPr/>
          <a:lstStyle>
            <a:lvl1pPr>
              <a:defRPr smtClean="0">
                <a:solidFill>
                  <a:schemeClr val="tx1"/>
                </a:solidFill>
              </a:defRPr>
            </a:lvl1pPr>
          </a:lstStyle>
          <a:p>
            <a:pPr>
              <a:defRPr/>
            </a:pPr>
            <a:fld id="{4AF69D5B-FD8E-4D51-BE9C-91761C165B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F0A1009F-25E7-4619-80DB-72CD968864E8}"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A9164C6E-B1B9-4BD2-80B7-AD1B6D513C72}"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F1DFE18-6B24-4E32-AB41-F6E2154F49B1}"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defRPr sz="1000">
                <a:solidFill>
                  <a:schemeClr val="tx1"/>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1F1C6A1-F241-4EEA-ABF6-ACA141E38AB6}"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7"/>
          <p:cNvSpPr>
            <a:spLocks noGrp="1"/>
          </p:cNvSpPr>
          <p:nvPr>
            <p:ph type="dt" sz="half" idx="10"/>
          </p:nvPr>
        </p:nvSpPr>
        <p:spPr/>
        <p:txBody>
          <a:bodyPr/>
          <a:lstStyle>
            <a:lvl1pPr>
              <a:defRPr/>
            </a:lvl1pPr>
          </a:lstStyle>
          <a:p>
            <a:pPr>
              <a:defRPr/>
            </a:pPr>
            <a:fld id="{DE969BF7-5F43-49BC-86B9-F6A0B3C83E86}" type="datetimeFigureOut">
              <a:rPr lang="en-US"/>
              <a:pPr>
                <a:defRPr/>
              </a:pPr>
              <a:t>11/27/12</a:t>
            </a:fld>
            <a:endParaRPr lang="en-US"/>
          </a:p>
        </p:txBody>
      </p:sp>
      <p:sp>
        <p:nvSpPr>
          <p:cNvPr id="5" name="Нижний колонтитул 16"/>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6" name="Номер слайда 28"/>
          <p:cNvSpPr>
            <a:spLocks noGrp="1"/>
          </p:cNvSpPr>
          <p:nvPr>
            <p:ph type="sldNum" sz="quarter" idx="12"/>
          </p:nvPr>
        </p:nvSpPr>
        <p:spPr/>
        <p:txBody>
          <a:bodyPr/>
          <a:lstStyle>
            <a:lvl1pPr>
              <a:defRPr/>
            </a:lvl1pPr>
          </a:lstStyle>
          <a:p>
            <a:pPr>
              <a:defRPr/>
            </a:pPr>
            <a:fld id="{13BE06A4-4F17-42ED-AB44-C903A3FE22B0}" type="slidenum">
              <a:rPr lang="en-US"/>
              <a:pPr>
                <a:defRPr/>
              </a:pPr>
              <a:t>‹#›</a:t>
            </a:fld>
            <a:endParaRPr lang="en-US" sz="18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DE99555B-3346-437D-913B-908C275A3D2B}"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5FADC02C-8C1D-4D09-B35E-72441940A8C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D1A2258C-A3E3-4F77-AB45-0CAAD86CDBDF}"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7BDAC3D-F7B0-47D2-B160-155F5F1222A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541F1F3-0DFA-4C4D-88FF-62BF65880F0E}"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44576822-2DC6-4EDF-9771-2DFB5EC2EC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FE69755D-DE30-40AA-8864-F8A819FA8621}"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13036A04-946D-474F-AA12-6A4CC6FD5914}"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9B961812-4307-4B59-B193-E1BADE5726B2}" type="datetimeFigureOut">
              <a:rPr lang="en-US"/>
              <a:pPr>
                <a:defRPr/>
              </a:pPr>
              <a:t>11/27/12</a:t>
            </a:fld>
            <a:endParaRPr lang="en-US"/>
          </a:p>
        </p:txBody>
      </p:sp>
      <p:sp>
        <p:nvSpPr>
          <p:cNvPr id="8" name="Нижний колонтитул 7"/>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9" name="Номер слайда 8"/>
          <p:cNvSpPr>
            <a:spLocks noGrp="1"/>
          </p:cNvSpPr>
          <p:nvPr>
            <p:ph type="sldNum" sz="quarter" idx="12"/>
          </p:nvPr>
        </p:nvSpPr>
        <p:spPr/>
        <p:txBody>
          <a:bodyPr/>
          <a:lstStyle>
            <a:lvl1pPr>
              <a:defRPr/>
            </a:lvl1pPr>
          </a:lstStyle>
          <a:p>
            <a:pPr>
              <a:defRPr/>
            </a:pPr>
            <a:fld id="{0A8D0B37-50E5-4201-885F-02335070E45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35EED05C-763E-41EF-AADD-40385610CF1F}" type="datetimeFigureOut">
              <a:rPr lang="en-US"/>
              <a:pPr>
                <a:defRPr/>
              </a:pPr>
              <a:t>11/27/12</a:t>
            </a:fld>
            <a:endParaRPr lang="en-US"/>
          </a:p>
        </p:txBody>
      </p:sp>
      <p:sp>
        <p:nvSpPr>
          <p:cNvPr id="4" name="Нижний колонтитул 3"/>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413B7F76-4C78-4147-807B-1008E4F76CD5}"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52FB6EB8-3CE0-4212-BA44-B17F6A7EF58A}" type="datetimeFigureOut">
              <a:rPr lang="en-US"/>
              <a:pPr>
                <a:defRPr/>
              </a:pPr>
              <a:t>11/27/12</a:t>
            </a:fld>
            <a:endParaRPr lang="en-US"/>
          </a:p>
        </p:txBody>
      </p:sp>
      <p:sp>
        <p:nvSpPr>
          <p:cNvPr id="3" name="Нижний колонтитул 2"/>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F7055656-82E0-46BD-892D-9F57B502E216}"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CD07E76B-ABE8-4551-AEA3-581A20AB7817}"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08C2C402-6E46-417C-9696-4BF0203DD5F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A8F17927-762E-4F2C-91DA-D193EE23691C}"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6B9D9DF6-7F39-4BB1-B67F-664AC61AA84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F00EB75-93C4-4841-AA6D-6932E18BB0BB}"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1C087C9-7BB8-4F43-9435-28DCB7B8C5E7}"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DC43903-F591-4532-ACE6-5B78215AC871}" type="datetimeFigureOut">
              <a:rPr lang="en-US"/>
              <a:pPr>
                <a:defRPr/>
              </a:pPr>
              <a:t>11/27/12</a:t>
            </a:fld>
            <a:endParaRPr lang="en-US"/>
          </a:p>
        </p:txBody>
      </p:sp>
      <p:sp>
        <p:nvSpPr>
          <p:cNvPr id="5" name="Нижний колонтитул 4"/>
          <p:cNvSpPr>
            <a:spLocks noGrp="1"/>
          </p:cNvSpPr>
          <p:nvPr>
            <p:ph type="ftr" sz="quarter" idx="11"/>
          </p:nvPr>
        </p:nvSpPr>
        <p:spPr/>
        <p:txBody>
          <a:bodyPr/>
          <a:lstStyle>
            <a:lvl1pPr algn="ctr">
              <a:defRPr sz="1200">
                <a:solidFill>
                  <a:schemeClr val="tx1">
                    <a:shade val="50000"/>
                  </a:schemeClr>
                </a:solidFill>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5111CB1E-C446-4732-9AC9-C0BFDF2EFF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562D7A68-4418-4D0B-903F-4D057606DA42}" type="datetimeFigureOut">
              <a:rPr lang="en-US"/>
              <a:pPr>
                <a:defRPr/>
              </a:pPr>
              <a:t>11/27/12</a:t>
            </a:fld>
            <a:endParaRPr lang="en-US"/>
          </a:p>
        </p:txBody>
      </p:sp>
      <p:sp>
        <p:nvSpPr>
          <p:cNvPr id="6" name="Нижний колонтитул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Номер слайда 6"/>
          <p:cNvSpPr>
            <a:spLocks noGrp="1"/>
          </p:cNvSpPr>
          <p:nvPr>
            <p:ph type="sldNum" sz="quarter" idx="12"/>
          </p:nvPr>
        </p:nvSpPr>
        <p:spPr/>
        <p:txBody>
          <a:bodyPr/>
          <a:lstStyle>
            <a:lvl1pPr>
              <a:defRPr/>
            </a:lvl1pPr>
          </a:lstStyle>
          <a:p>
            <a:pPr>
              <a:defRPr/>
            </a:pPr>
            <a:fld id="{1CB9DEE2-CA9C-4B72-A2D8-170577AB18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image" Target="../media/image1.jpeg"/><Relationship Id="rId10" Type="http://schemas.openxmlformats.org/officeDocument/2006/relationships/slideLayout" Target="../slideLayouts/slideLayout22.xml"/><Relationship Id="rId5"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4" Type="http://schemas.openxmlformats.org/officeDocument/2006/relationships/slideLayout" Target="../slideLayouts/slideLayout27.xml"/><Relationship Id="rId10" Type="http://schemas.openxmlformats.org/officeDocument/2006/relationships/slideLayout" Target="../slideLayouts/slideLayout33.xml"/><Relationship Id="rId5" Type="http://schemas.openxmlformats.org/officeDocument/2006/relationships/slideLayout" Target="../slideLayouts/slideLayout28.xml"/><Relationship Id="rId7" Type="http://schemas.openxmlformats.org/officeDocument/2006/relationships/slideLayout" Target="../slideLayouts/slideLayout30.xml"/><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9" Type="http://schemas.openxmlformats.org/officeDocument/2006/relationships/slideLayout" Target="../slideLayouts/slideLayout32.xml"/><Relationship Id="rId3" Type="http://schemas.openxmlformats.org/officeDocument/2006/relationships/slideLayout" Target="../slideLayouts/slideLayout26.xml"/><Relationship Id="rId6"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4" Type="http://schemas.openxmlformats.org/officeDocument/2006/relationships/slideLayout" Target="../slideLayouts/slideLayout38.xml"/><Relationship Id="rId10" Type="http://schemas.openxmlformats.org/officeDocument/2006/relationships/slideLayout" Target="../slideLayouts/slideLayout44.xml"/><Relationship Id="rId5" Type="http://schemas.openxmlformats.org/officeDocument/2006/relationships/slideLayout" Target="../slideLayouts/slideLayout39.xml"/><Relationship Id="rId7" Type="http://schemas.openxmlformats.org/officeDocument/2006/relationships/slideLayout" Target="../slideLayouts/slideLayout41.xml"/><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9" Type="http://schemas.openxmlformats.org/officeDocument/2006/relationships/slideLayout" Target="../slideLayouts/slideLayout43.xml"/><Relationship Id="rId3" Type="http://schemas.openxmlformats.org/officeDocument/2006/relationships/slideLayout" Target="../slideLayouts/slideLayout37.xml"/><Relationship Id="rId6"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4" Type="http://schemas.openxmlformats.org/officeDocument/2006/relationships/slideLayout" Target="../slideLayouts/slideLayout49.xml"/><Relationship Id="rId10" Type="http://schemas.openxmlformats.org/officeDocument/2006/relationships/slideLayout" Target="../slideLayouts/slideLayout55.xml"/><Relationship Id="rId5" Type="http://schemas.openxmlformats.org/officeDocument/2006/relationships/slideLayout" Target="../slideLayouts/slideLayout50.xml"/><Relationship Id="rId7" Type="http://schemas.openxmlformats.org/officeDocument/2006/relationships/slideLayout" Target="../slideLayouts/slideLayout52.xml"/><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9" Type="http://schemas.openxmlformats.org/officeDocument/2006/relationships/slideLayout" Target="../slideLayouts/slideLayout54.xml"/><Relationship Id="rId3" Type="http://schemas.openxmlformats.org/officeDocument/2006/relationships/slideLayout" Target="../slideLayouts/slideLayout48.xml"/><Relationship Id="rId6"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4" Type="http://schemas.openxmlformats.org/officeDocument/2006/relationships/slideLayout" Target="../slideLayouts/slideLayout60.xml"/><Relationship Id="rId10" Type="http://schemas.openxmlformats.org/officeDocument/2006/relationships/slideLayout" Target="../slideLayouts/slideLayout66.xml"/><Relationship Id="rId5" Type="http://schemas.openxmlformats.org/officeDocument/2006/relationships/slideLayout" Target="../slideLayouts/slideLayout61.xml"/><Relationship Id="rId7" Type="http://schemas.openxmlformats.org/officeDocument/2006/relationships/slideLayout" Target="../slideLayouts/slideLayout63.xml"/><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9" Type="http://schemas.openxmlformats.org/officeDocument/2006/relationships/slideLayout" Target="../slideLayouts/slideLayout65.xml"/><Relationship Id="rId3" Type="http://schemas.openxmlformats.org/officeDocument/2006/relationships/slideLayout" Target="../slideLayouts/slideLayout59.xml"/><Relationship Id="rId6"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4" Type="http://schemas.openxmlformats.org/officeDocument/2006/relationships/slideLayout" Target="../slideLayouts/slideLayout71.xml"/><Relationship Id="rId7" Type="http://schemas.openxmlformats.org/officeDocument/2006/relationships/slideLayout" Target="../slideLayouts/slideLayout74.xml"/><Relationship Id="rId11" Type="http://schemas.openxmlformats.org/officeDocument/2006/relationships/slideLayout" Target="../slideLayouts/slideLayout78.xml"/><Relationship Id="rId1" Type="http://schemas.openxmlformats.org/officeDocument/2006/relationships/slideLayout" Target="../slideLayouts/slideLayout68.xml"/><Relationship Id="rId6" Type="http://schemas.openxmlformats.org/officeDocument/2006/relationships/slideLayout" Target="../slideLayouts/slideLayout73.xml"/><Relationship Id="rId8" Type="http://schemas.openxmlformats.org/officeDocument/2006/relationships/slideLayout" Target="../slideLayouts/slideLayout75.xml"/><Relationship Id="rId13" Type="http://schemas.openxmlformats.org/officeDocument/2006/relationships/image" Target="../media/image5.jpeg"/><Relationship Id="rId10" Type="http://schemas.openxmlformats.org/officeDocument/2006/relationships/slideLayout" Target="../slideLayouts/slideLayout77.xml"/><Relationship Id="rId5"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9.xml"/><Relationship Id="rId9" Type="http://schemas.openxmlformats.org/officeDocument/2006/relationships/slideLayout" Target="../slideLayouts/slideLayout76.xml"/><Relationship Id="rId3"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4" Type="http://schemas.openxmlformats.org/officeDocument/2006/relationships/slideLayout" Target="../slideLayouts/slideLayout82.xml"/><Relationship Id="rId10" Type="http://schemas.openxmlformats.org/officeDocument/2006/relationships/slideLayout" Target="../slideLayouts/slideLayout88.xml"/><Relationship Id="rId5" Type="http://schemas.openxmlformats.org/officeDocument/2006/relationships/slideLayout" Target="../slideLayouts/slideLayout83.xml"/><Relationship Id="rId7" Type="http://schemas.openxmlformats.org/officeDocument/2006/relationships/slideLayout" Target="../slideLayouts/slideLayout85.xml"/><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9" Type="http://schemas.openxmlformats.org/officeDocument/2006/relationships/slideLayout" Target="../slideLayouts/slideLayout87.xml"/><Relationship Id="rId3" Type="http://schemas.openxmlformats.org/officeDocument/2006/relationships/slideLayout" Target="../slideLayouts/slideLayout81.xml"/><Relationship Id="rId6"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EFC2C18-3E40-405C-A013-C06AA9D8A9E3}" type="datetimeFigureOut">
              <a:rPr lang="en-US"/>
              <a:pPr>
                <a:defRPr/>
              </a:pPr>
              <a:t>11/27/12</a:t>
            </a:fld>
            <a:endParaRPr lang="en-US" sz="800" dirty="0">
              <a:solidFill>
                <a:schemeClr val="accent2"/>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fontAlgn="auto">
              <a:spcBef>
                <a:spcPts val="0"/>
              </a:spcBef>
              <a:spcAft>
                <a:spcPts val="0"/>
              </a:spcAft>
              <a:defRPr sz="800" dirty="0">
                <a:solidFill>
                  <a:schemeClr val="accent2"/>
                </a:solidFill>
                <a:latin typeface="+mn-lt"/>
                <a:ea typeface="+mn-ea"/>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C29EF43E-2ABD-43E0-BE85-50839B0D6A5E}"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rtl="0" fontAlgn="base">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fontAlgn="base">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fontAlgn="base">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fontAlgn="base">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wrap="square" lIns="45720" tIns="0" rIns="45720" bIns="0" numCol="1" anchor="b" anchorCtr="0" compatLnSpc="1">
            <a:prstTxWarp prst="textNoShape">
              <a:avLst/>
            </a:prstTxWarp>
            <a:normAutofit/>
          </a:bodyPr>
          <a:lstStyle/>
          <a:p>
            <a:pPr lvl="0"/>
            <a:r>
              <a:rPr lang="ru-RU"/>
              <a:t>Click to edit Master title style</a:t>
            </a:r>
            <a:endParaRPr lang="en-US"/>
          </a:p>
        </p:txBody>
      </p:sp>
      <p:sp>
        <p:nvSpPr>
          <p:cNvPr id="14342"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ea typeface="+mn-ea"/>
                <a:cs typeface="+mn-cs"/>
              </a:defRPr>
            </a:lvl1pPr>
          </a:lstStyle>
          <a:p>
            <a:pPr>
              <a:defRPr/>
            </a:pPr>
            <a:fld id="{DB38214E-C356-42CD-8808-6F719F9263AA}" type="datetimeFigureOut">
              <a:rPr lang="en-US"/>
              <a:pPr>
                <a:defRPr/>
              </a:pPr>
              <a:t>11/27/12</a:t>
            </a:fld>
            <a:endParaRPr lang="en-US" sz="800" dirty="0">
              <a:solidFill>
                <a:schemeClr val="accent2"/>
              </a:solidFill>
            </a:endParaRPr>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ea typeface="+mn-ea"/>
                <a:cs typeface="+mn-cs"/>
              </a:defRPr>
            </a:lvl1pPr>
          </a:lstStyle>
          <a:p>
            <a:pPr>
              <a:defRPr/>
            </a:pPr>
            <a:fld id="{5D46243D-03EE-4FF6-B34C-F45EE4A3FBF1}"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ＭＳ Ｐゴシック" pitchFamily="-123" charset="-128"/>
          <a:cs typeface="ＭＳ Ｐゴシック" pitchFamily="-123" charset="-128"/>
        </a:defRPr>
      </a:lvl1pPr>
      <a:lvl2pPr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2pPr>
      <a:lvl3pPr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3pPr>
      <a:lvl4pPr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4pPr>
      <a:lvl5pPr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5pPr>
      <a:lvl6pPr marL="457200"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6pPr>
      <a:lvl7pPr marL="914400"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7pPr>
      <a:lvl8pPr marL="1371600"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8pPr>
      <a:lvl9pPr marL="1828800" algn="l" rtl="0" fontAlgn="base">
        <a:spcBef>
          <a:spcPct val="0"/>
        </a:spcBef>
        <a:spcAft>
          <a:spcPct val="0"/>
        </a:spcAft>
        <a:defRPr sz="3800" b="1">
          <a:solidFill>
            <a:schemeClr val="tx1"/>
          </a:solidFill>
          <a:latin typeface="Trebuchet MS" pitchFamily="-123" charset="0"/>
          <a:ea typeface="ＭＳ Ｐゴシック" pitchFamily="-123" charset="-128"/>
          <a:cs typeface="ＭＳ Ｐゴシック" pitchFamily="-123" charset="-128"/>
        </a:defRPr>
      </a:lvl9pPr>
    </p:titleStyle>
    <p:bodyStyle>
      <a:lvl1pPr marL="273050" indent="-273050" algn="l" rtl="0" fontAlgn="base">
        <a:spcBef>
          <a:spcPts val="600"/>
        </a:spcBef>
        <a:spcAft>
          <a:spcPct val="0"/>
        </a:spcAft>
        <a:buClr>
          <a:schemeClr val="tx2"/>
        </a:buClr>
        <a:buSzPct val="73000"/>
        <a:buFont typeface="Wingdings 2" pitchFamily="-123" charset="2"/>
        <a:buChar char=""/>
        <a:defRPr sz="2600" kern="1200">
          <a:solidFill>
            <a:schemeClr val="tx1"/>
          </a:solidFill>
          <a:latin typeface="+mn-lt"/>
          <a:ea typeface="ＭＳ Ｐゴシック" pitchFamily="-123" charset="-128"/>
          <a:cs typeface="ＭＳ Ｐゴシック" pitchFamily="-123" charset="-128"/>
        </a:defRPr>
      </a:lvl1pPr>
      <a:lvl2pPr marL="520700" indent="-228600" algn="l" rtl="0" fontAlgn="base">
        <a:spcBef>
          <a:spcPts val="500"/>
        </a:spcBef>
        <a:spcAft>
          <a:spcPct val="0"/>
        </a:spcAft>
        <a:buClr>
          <a:srgbClr val="F9B639"/>
        </a:buClr>
        <a:buSzPct val="80000"/>
        <a:buFont typeface="Wingdings 2" pitchFamily="-123" charset="2"/>
        <a:buChar char=""/>
        <a:defRPr sz="2300" kern="1200">
          <a:solidFill>
            <a:srgbClr val="6C6C6C"/>
          </a:solidFill>
          <a:latin typeface="+mn-lt"/>
          <a:ea typeface="ＭＳ Ｐゴシック" pitchFamily="-123" charset="-128"/>
          <a:cs typeface="+mn-cs"/>
        </a:defRPr>
      </a:lvl2pPr>
      <a:lvl3pPr marL="758825" indent="-228600" algn="l" rtl="0" fontAlgn="base">
        <a:spcBef>
          <a:spcPts val="400"/>
        </a:spcBef>
        <a:spcAft>
          <a:spcPct val="0"/>
        </a:spcAft>
        <a:buClr>
          <a:srgbClr val="F9B639"/>
        </a:buClr>
        <a:buSzPct val="60000"/>
        <a:buFont typeface="Wingdings" pitchFamily="-123" charset="2"/>
        <a:buChar char=""/>
        <a:defRPr sz="2000" kern="1200">
          <a:solidFill>
            <a:schemeClr val="tx1"/>
          </a:solidFill>
          <a:latin typeface="+mn-lt"/>
          <a:ea typeface="ＭＳ Ｐゴシック" pitchFamily="-123" charset="-128"/>
          <a:cs typeface="+mn-cs"/>
        </a:defRPr>
      </a:lvl3pPr>
      <a:lvl4pPr marL="1004888" indent="-228600" algn="l" rtl="0" fontAlgn="base">
        <a:spcBef>
          <a:spcPct val="20000"/>
        </a:spcBef>
        <a:spcAft>
          <a:spcPct val="0"/>
        </a:spcAft>
        <a:buClr>
          <a:srgbClr val="F9B639"/>
        </a:buClr>
        <a:buSzPct val="80000"/>
        <a:buFont typeface="Wingdings 2" pitchFamily="-123" charset="2"/>
        <a:buChar char=""/>
        <a:defRPr sz="2000" kern="1200">
          <a:solidFill>
            <a:srgbClr val="6C6C6C"/>
          </a:solidFill>
          <a:latin typeface="+mn-lt"/>
          <a:ea typeface="ＭＳ Ｐゴシック" pitchFamily="-123" charset="-128"/>
          <a:cs typeface="+mn-cs"/>
        </a:defRPr>
      </a:lvl4pPr>
      <a:lvl5pPr marL="1279525" indent="-228600" algn="l" rtl="0" fontAlgn="base">
        <a:spcBef>
          <a:spcPts val="400"/>
        </a:spcBef>
        <a:spcAft>
          <a:spcPct val="0"/>
        </a:spcAft>
        <a:buClr>
          <a:srgbClr val="F9B639"/>
        </a:buClr>
        <a:buSzPct val="70000"/>
        <a:buFont typeface="Wingdings" pitchFamily="-123" charset="2"/>
        <a:buChar char=""/>
        <a:defRPr kern="1200">
          <a:solidFill>
            <a:schemeClr val="tx1"/>
          </a:solidFill>
          <a:latin typeface="+mn-lt"/>
          <a:ea typeface="ＭＳ Ｐゴシック" pitchFamily="-123"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endParaRPr lang="en-US"/>
          </a:p>
        </p:txBody>
      </p:sp>
      <p:sp>
        <p:nvSpPr>
          <p:cNvPr id="266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ea typeface="+mn-ea"/>
                <a:cs typeface="+mn-cs"/>
              </a:defRPr>
            </a:lvl1pPr>
          </a:lstStyle>
          <a:p>
            <a:pPr>
              <a:defRPr/>
            </a:pPr>
            <a:fld id="{5301A884-C83D-4245-BB66-D9512E0ADBC2}" type="datetimeFigureOut">
              <a:rPr lang="en-US"/>
              <a:pPr>
                <a:defRPr/>
              </a:pPr>
              <a:t>11/27/12</a:t>
            </a:fld>
            <a:endParaRPr lang="en-US"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ea typeface="+mn-ea"/>
                <a:cs typeface="+mn-cs"/>
              </a:defRPr>
            </a:lvl1pPr>
          </a:lstStyle>
          <a:p>
            <a:pPr>
              <a:defRPr/>
            </a:pPr>
            <a:fld id="{7C76EF2D-6B2C-46F2-9739-3DEEB345CF6B}" type="slidenum">
              <a:rPr lang="en-US"/>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fontAlgn="base">
        <a:spcBef>
          <a:spcPct val="0"/>
        </a:spcBef>
        <a:spcAft>
          <a:spcPct val="0"/>
        </a:spcAft>
        <a:defRPr sz="4000" kern="1200">
          <a:solidFill>
            <a:schemeClr val="tx2"/>
          </a:solidFill>
          <a:latin typeface="+mj-lt"/>
          <a:ea typeface="ＭＳ Ｐゴシック" pitchFamily="-123" charset="-128"/>
          <a:cs typeface="ＭＳ Ｐゴシック" pitchFamily="-123" charset="-128"/>
        </a:defRPr>
      </a:lvl1pPr>
      <a:lvl2pPr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2pPr>
      <a:lvl3pPr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3pPr>
      <a:lvl4pPr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4pPr>
      <a:lvl5pPr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5pPr>
      <a:lvl6pPr marL="457200"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6pPr>
      <a:lvl7pPr marL="914400"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7pPr>
      <a:lvl8pPr marL="1371600"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8pPr>
      <a:lvl9pPr marL="1828800" algn="l" rtl="0" fontAlgn="base">
        <a:spcBef>
          <a:spcPct val="0"/>
        </a:spcBef>
        <a:spcAft>
          <a:spcPct val="0"/>
        </a:spcAft>
        <a:defRPr sz="4000">
          <a:solidFill>
            <a:schemeClr val="tx2"/>
          </a:solidFill>
          <a:latin typeface="Trebuchet MS" pitchFamily="-123" charset="0"/>
          <a:ea typeface="ＭＳ Ｐゴシック" pitchFamily="-123" charset="-128"/>
          <a:cs typeface="ＭＳ Ｐゴシック" pitchFamily="-123" charset="-128"/>
        </a:defRPr>
      </a:lvl9pPr>
    </p:titleStyle>
    <p:bodyStyle>
      <a:lvl1pPr marL="365125" indent="-255588" algn="l" rtl="0" fontAlgn="base">
        <a:spcBef>
          <a:spcPts val="300"/>
        </a:spcBef>
        <a:spcAft>
          <a:spcPct val="0"/>
        </a:spcAft>
        <a:buClr>
          <a:srgbClr val="A04DA3"/>
        </a:buClr>
        <a:buFont typeface="Georgia" pitchFamily="-123" charset="0"/>
        <a:buChar char="•"/>
        <a:defRPr sz="2800" kern="1200">
          <a:solidFill>
            <a:schemeClr val="tx1"/>
          </a:solidFill>
          <a:latin typeface="Times" pitchFamily="-123" charset="0"/>
          <a:ea typeface="ＭＳ Ｐゴシック" pitchFamily="-123" charset="-128"/>
          <a:cs typeface="ＭＳ Ｐゴシック" pitchFamily="-123" charset="-128"/>
        </a:defRPr>
      </a:lvl1pPr>
      <a:lvl2pPr marL="657225" indent="-246063" algn="l" rtl="0" fontAlgn="base">
        <a:spcBef>
          <a:spcPts val="300"/>
        </a:spcBef>
        <a:spcAft>
          <a:spcPct val="0"/>
        </a:spcAft>
        <a:buClr>
          <a:schemeClr val="accent2"/>
        </a:buClr>
        <a:buFont typeface="Georgia" pitchFamily="-123" charset="0"/>
        <a:buChar char="▫"/>
        <a:defRPr sz="2600" kern="1200">
          <a:solidFill>
            <a:schemeClr val="accent2"/>
          </a:solidFill>
          <a:latin typeface="Times" pitchFamily="-123" charset="0"/>
          <a:ea typeface="ＭＳ Ｐゴシック" pitchFamily="-123" charset="-128"/>
          <a:cs typeface="+mn-cs"/>
        </a:defRPr>
      </a:lvl2pPr>
      <a:lvl3pPr marL="922338" indent="-219075" algn="l" rtl="0" fontAlgn="base">
        <a:spcBef>
          <a:spcPts val="300"/>
        </a:spcBef>
        <a:spcAft>
          <a:spcPct val="0"/>
        </a:spcAft>
        <a:buClr>
          <a:schemeClr val="accent1"/>
        </a:buClr>
        <a:buFont typeface="Wingdings 2" pitchFamily="-123" charset="2"/>
        <a:buChar char=""/>
        <a:defRPr sz="2400" kern="1200">
          <a:solidFill>
            <a:schemeClr val="accent1"/>
          </a:solidFill>
          <a:latin typeface="Times" pitchFamily="-123" charset="0"/>
          <a:ea typeface="ＭＳ Ｐゴシック" pitchFamily="-123" charset="-128"/>
          <a:cs typeface="+mn-cs"/>
        </a:defRPr>
      </a:lvl3pPr>
      <a:lvl4pPr marL="1179513" indent="-200025" algn="l" rtl="0" fontAlgn="base">
        <a:spcBef>
          <a:spcPts val="300"/>
        </a:spcBef>
        <a:spcAft>
          <a:spcPct val="0"/>
        </a:spcAft>
        <a:buClr>
          <a:schemeClr val="accent1"/>
        </a:buClr>
        <a:buFont typeface="Wingdings 2" pitchFamily="-123" charset="2"/>
        <a:buChar char=""/>
        <a:defRPr sz="2200" kern="1200">
          <a:solidFill>
            <a:schemeClr val="accent1"/>
          </a:solidFill>
          <a:latin typeface="Times" pitchFamily="-123" charset="0"/>
          <a:ea typeface="ＭＳ Ｐゴシック" pitchFamily="-123" charset="-128"/>
          <a:cs typeface="+mn-cs"/>
        </a:defRPr>
      </a:lvl4pPr>
      <a:lvl5pPr marL="1389063" indent="-182563" algn="l" rtl="0" fontAlgn="base">
        <a:spcBef>
          <a:spcPts val="300"/>
        </a:spcBef>
        <a:spcAft>
          <a:spcPct val="0"/>
        </a:spcAft>
        <a:buClr>
          <a:srgbClr val="A04DA3"/>
        </a:buClr>
        <a:buFont typeface="Georgia" pitchFamily="-123" charset="0"/>
        <a:buChar char="▫"/>
        <a:defRPr sz="2000" kern="1200">
          <a:solidFill>
            <a:srgbClr val="A04DA3"/>
          </a:solidFill>
          <a:latin typeface="Times" pitchFamily="-123" charset="0"/>
          <a:ea typeface="ＭＳ Ｐゴシック" pitchFamily="-123"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89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389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29CF46D-37C9-4D6E-9313-2790A5DACEA8}" type="datetimeFigureOut">
              <a:rPr lang="en-US"/>
              <a:pPr>
                <a:defRPr/>
              </a:pPr>
              <a:t>11/27/12</a:t>
            </a:fld>
            <a:endParaRPr lang="en-US" sz="800" dirty="0">
              <a:solidFill>
                <a:schemeClr val="accent2"/>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fontAlgn="auto">
              <a:spcBef>
                <a:spcPts val="0"/>
              </a:spcBef>
              <a:spcAft>
                <a:spcPts val="0"/>
              </a:spcAft>
              <a:defRPr sz="800" dirty="0">
                <a:solidFill>
                  <a:schemeClr val="accent2"/>
                </a:solidFill>
                <a:latin typeface="+mn-lt"/>
                <a:ea typeface="+mn-ea"/>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B9B166A-C98B-43EE-BB36-0A2AA51C0F99}"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fontAlgn="base">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fontAlgn="base">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fontAlgn="base">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ea typeface="+mn-ea"/>
                <a:cs typeface="+mn-cs"/>
              </a:defRPr>
            </a:lvl1pPr>
          </a:lstStyle>
          <a:p>
            <a:pPr>
              <a:defRPr/>
            </a:pPr>
            <a:fld id="{340C4F04-D100-4388-8F87-8B92AE356B52}" type="datetimeFigureOut">
              <a:rPr lang="en-US"/>
              <a:pPr>
                <a:defRPr/>
              </a:pPr>
              <a:t>11/27/12</a:t>
            </a:fld>
            <a:endParaRPr lang="en-US" sz="800" dirty="0">
              <a:solidFill>
                <a:schemeClr val="accent2"/>
              </a:solidFill>
            </a:endParaRPr>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ea typeface="+mn-ea"/>
                <a:cs typeface="+mn-cs"/>
              </a:defRPr>
            </a:lvl1pPr>
          </a:lstStyle>
          <a:p>
            <a:pPr>
              <a:defRPr/>
            </a:pPr>
            <a:fld id="{84F4D94E-E520-461C-93D7-BA1E47C89E5F}" type="slidenum">
              <a:rPr lang="en-US"/>
              <a:pPr>
                <a:defRPr/>
              </a:pPr>
              <a:t>‹#›</a:t>
            </a:fld>
            <a:endParaRPr lang="en-US" sz="1800" dirty="0">
              <a:solidFill>
                <a:schemeClr val="bg1"/>
              </a:solidFill>
            </a:endParaRPr>
          </a:p>
        </p:txBody>
      </p:sp>
      <p:sp>
        <p:nvSpPr>
          <p:cNvPr id="22" name="Заголовок 21"/>
          <p:cNvSpPr>
            <a:spLocks noGrp="1"/>
          </p:cNvSpPr>
          <p:nvPr>
            <p:ph type="title"/>
          </p:nvPr>
        </p:nvSpPr>
        <p:spPr>
          <a:xfrm>
            <a:off x="457200" y="254000"/>
            <a:ext cx="8229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ru-RU"/>
              <a:t>Click to edit Master title style</a:t>
            </a:r>
            <a:endParaRPr lang="en-US"/>
          </a:p>
        </p:txBody>
      </p:sp>
      <p:sp>
        <p:nvSpPr>
          <p:cNvPr id="51209"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Times" pitchFamily="-123" charset="0"/>
          <a:ea typeface="ＭＳ Ｐゴシック" pitchFamily="-123" charset="-128"/>
          <a:cs typeface="ＭＳ Ｐゴシック" pitchFamily="-123" charset="-128"/>
        </a:defRPr>
      </a:lvl1pPr>
      <a:lvl2pPr marL="539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2pPr>
      <a:lvl3pPr marL="539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3pPr>
      <a:lvl4pPr marL="539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4pPr>
      <a:lvl5pPr marL="539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5pPr>
      <a:lvl6pPr marL="5111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6pPr>
      <a:lvl7pPr marL="9683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7pPr>
      <a:lvl8pPr marL="14255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8pPr>
      <a:lvl9pPr marL="1882775" indent="-53975" algn="r" rtl="0" fontAlgn="base">
        <a:spcBef>
          <a:spcPct val="0"/>
        </a:spcBef>
        <a:spcAft>
          <a:spcPct val="0"/>
        </a:spcAft>
        <a:defRPr sz="4600">
          <a:solidFill>
            <a:srgbClr val="E7EACB"/>
          </a:solidFill>
          <a:latin typeface="Times" pitchFamily="-123" charset="0"/>
          <a:ea typeface="ＭＳ Ｐゴシック" pitchFamily="-123" charset="-128"/>
          <a:cs typeface="ＭＳ Ｐゴシック" pitchFamily="-123" charset="-128"/>
        </a:defRPr>
      </a:lvl9pPr>
    </p:titleStyle>
    <p:bodyStyle>
      <a:lvl1pPr marL="292100" indent="-292100" algn="l" rtl="0" fontAlgn="base">
        <a:spcBef>
          <a:spcPct val="0"/>
        </a:spcBef>
        <a:spcAft>
          <a:spcPct val="0"/>
        </a:spcAft>
        <a:buClr>
          <a:schemeClr val="accent1"/>
        </a:buClr>
        <a:buSzPct val="70000"/>
        <a:buFont typeface="Wingdings 2" pitchFamily="-123" charset="2"/>
        <a:buChar char=""/>
        <a:defRPr sz="3200" kern="1200">
          <a:solidFill>
            <a:schemeClr val="tx1"/>
          </a:solidFill>
          <a:latin typeface="Times" pitchFamily="-123" charset="0"/>
          <a:ea typeface="ＭＳ Ｐゴシック" pitchFamily="-123" charset="-128"/>
          <a:cs typeface="ＭＳ Ｐゴシック" pitchFamily="-123" charset="-128"/>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Times" pitchFamily="-123" charset="0"/>
          <a:ea typeface="ＭＳ Ｐゴシック" pitchFamily="-123" charset="-128"/>
          <a:cs typeface="+mn-cs"/>
        </a:defRPr>
      </a:lvl2pPr>
      <a:lvl3pPr marL="822325" indent="-190500" algn="l" rtl="0" fontAlgn="base">
        <a:spcBef>
          <a:spcPts val="400"/>
        </a:spcBef>
        <a:spcAft>
          <a:spcPct val="0"/>
        </a:spcAft>
        <a:buClr>
          <a:srgbClr val="A8CDD7"/>
        </a:buClr>
        <a:buSzPct val="100000"/>
        <a:buFont typeface="Wingdings 2" pitchFamily="-123" charset="2"/>
        <a:buChar char=""/>
        <a:defRPr sz="2300" kern="1200">
          <a:solidFill>
            <a:schemeClr val="tx1"/>
          </a:solidFill>
          <a:latin typeface="Times" pitchFamily="-123" charset="0"/>
          <a:ea typeface="ＭＳ Ｐゴシック" pitchFamily="-123" charset="-128"/>
          <a:cs typeface="+mn-cs"/>
        </a:defRPr>
      </a:lvl3pPr>
      <a:lvl4pPr marL="1004888" indent="-182563" algn="l" rtl="0" fontAlgn="base">
        <a:spcBef>
          <a:spcPts val="400"/>
        </a:spcBef>
        <a:spcAft>
          <a:spcPct val="0"/>
        </a:spcAft>
        <a:buClr>
          <a:srgbClr val="A8CDD7"/>
        </a:buClr>
        <a:buSzPct val="100000"/>
        <a:buFont typeface="Wingdings 2" pitchFamily="-123" charset="2"/>
        <a:buChar char=""/>
        <a:defRPr sz="2000" kern="1200">
          <a:solidFill>
            <a:schemeClr val="tx1"/>
          </a:solidFill>
          <a:latin typeface="Times" pitchFamily="-123" charset="0"/>
          <a:ea typeface="ＭＳ Ｐゴシック" pitchFamily="-123" charset="-128"/>
          <a:cs typeface="+mn-cs"/>
        </a:defRPr>
      </a:lvl4pPr>
      <a:lvl5pPr marL="1187450" indent="-182563" algn="l" rtl="0" fontAlgn="base">
        <a:spcBef>
          <a:spcPts val="400"/>
        </a:spcBef>
        <a:spcAft>
          <a:spcPct val="0"/>
        </a:spcAft>
        <a:buClr>
          <a:srgbClr val="A8CDD7"/>
        </a:buClr>
        <a:buSzPct val="100000"/>
        <a:buFont typeface="Wingdings 2" pitchFamily="-123" charset="2"/>
        <a:buChar char=""/>
        <a:defRPr sz="1900" kern="1200">
          <a:solidFill>
            <a:schemeClr val="tx1"/>
          </a:solidFill>
          <a:latin typeface="Times" pitchFamily="-123" charset="0"/>
          <a:ea typeface="ＭＳ Ｐゴシック" pitchFamily="-123"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wrap="square" lIns="91440" tIns="45720" rIns="45720" bIns="45720" numCol="1" anchor="ctr" anchorCtr="0" compatLnSpc="1">
            <a:prstTxWarp prst="textNoShape">
              <a:avLst/>
            </a:prstTxWarp>
            <a:normAutofit/>
          </a:bodyPr>
          <a:lstStyle/>
          <a:p>
            <a:pPr lvl="0"/>
            <a:r>
              <a:rPr lang="ru-RU"/>
              <a:t>Click to edit Master title style</a:t>
            </a:r>
            <a:endParaRPr lang="en-US"/>
          </a:p>
        </p:txBody>
      </p:sp>
      <p:sp>
        <p:nvSpPr>
          <p:cNvPr id="63493"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pPr>
              <a:defRPr/>
            </a:pPr>
            <a:fld id="{AC00FBE9-BE92-4862-9056-FEB5E80B1FBF}" type="datetimeFigureOut">
              <a:rPr lang="en-US"/>
              <a:pPr>
                <a:defRPr/>
              </a:pPr>
              <a:t>11/27/12</a:t>
            </a:fld>
            <a:endParaRPr lang="en-US" sz="800" dirty="0">
              <a:solidFill>
                <a:schemeClr val="accent2"/>
              </a:solidFill>
            </a:endParaRPr>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pPr>
              <a:defRPr/>
            </a:pPr>
            <a:fld id="{F9CEFAC5-1126-49D7-A637-1BAF71F20529}"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rtl="0" fontAlgn="base">
        <a:spcBef>
          <a:spcPct val="0"/>
        </a:spcBef>
        <a:spcAft>
          <a:spcPct val="0"/>
        </a:spcAft>
        <a:defRPr sz="4500" b="1" kern="1200">
          <a:solidFill>
            <a:srgbClr val="FFC800"/>
          </a:solidFill>
          <a:latin typeface="+mj-lt"/>
          <a:ea typeface="ＭＳ Ｐゴシック" pitchFamily="-123" charset="-128"/>
          <a:cs typeface="ＭＳ Ｐゴシック" pitchFamily="-123" charset="-128"/>
        </a:defRPr>
      </a:lvl1pPr>
      <a:lvl2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2pPr>
      <a:lvl3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3pPr>
      <a:lvl4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4pPr>
      <a:lvl5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5pPr>
      <a:lvl6pPr marL="4572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6pPr>
      <a:lvl7pPr marL="9144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7pPr>
      <a:lvl8pPr marL="13716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8pPr>
      <a:lvl9pPr marL="18288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9pPr>
    </p:titleStyle>
    <p:bodyStyle>
      <a:lvl1pPr marL="438150" indent="-319088" algn="l" rtl="0" fontAlgn="base">
        <a:spcBef>
          <a:spcPct val="0"/>
        </a:spcBef>
        <a:spcAft>
          <a:spcPct val="0"/>
        </a:spcAft>
        <a:buClr>
          <a:schemeClr val="accent1"/>
        </a:buClr>
        <a:buSzPct val="80000"/>
        <a:buFont typeface="Wingdings 2" pitchFamily="-123" charset="2"/>
        <a:buChar char=""/>
        <a:defRPr sz="3200" kern="1200">
          <a:solidFill>
            <a:schemeClr val="tx1"/>
          </a:solidFill>
          <a:latin typeface="+mn-lt"/>
          <a:ea typeface="ＭＳ Ｐゴシック" pitchFamily="-123" charset="-128"/>
          <a:cs typeface="ＭＳ Ｐゴシック" pitchFamily="-123" charset="-128"/>
        </a:defRPr>
      </a:lvl1pPr>
      <a:lvl2pPr marL="730250" indent="-273050" algn="l" rtl="0" fontAlgn="base">
        <a:spcBef>
          <a:spcPct val="20000"/>
        </a:spcBef>
        <a:spcAft>
          <a:spcPct val="0"/>
        </a:spcAft>
        <a:buClr>
          <a:schemeClr val="accent2"/>
        </a:buClr>
        <a:buSzPct val="90000"/>
        <a:buFont typeface="Wingdings" pitchFamily="-123" charset="2"/>
        <a:buChar char=""/>
        <a:defRPr sz="2800" kern="1200">
          <a:solidFill>
            <a:schemeClr val="tx1"/>
          </a:solidFill>
          <a:latin typeface="+mn-lt"/>
          <a:ea typeface="ＭＳ Ｐゴシック" pitchFamily="-123" charset="-128"/>
          <a:cs typeface="+mn-cs"/>
        </a:defRPr>
      </a:lvl2pPr>
      <a:lvl3pPr marL="995363" indent="-228600" algn="l" rtl="0" fontAlgn="base">
        <a:spcBef>
          <a:spcPct val="20000"/>
        </a:spcBef>
        <a:spcAft>
          <a:spcPct val="0"/>
        </a:spcAft>
        <a:buClr>
          <a:srgbClr val="E66C7D"/>
        </a:buClr>
        <a:buFont typeface="Arial" pitchFamily="-123" charset="0"/>
        <a:buChar char="▪"/>
        <a:defRPr sz="2400" kern="1200">
          <a:solidFill>
            <a:schemeClr val="tx1"/>
          </a:solidFill>
          <a:latin typeface="+mn-lt"/>
          <a:ea typeface="ＭＳ Ｐゴシック" pitchFamily="-123" charset="-128"/>
          <a:cs typeface="+mn-cs"/>
        </a:defRPr>
      </a:lvl3pPr>
      <a:lvl4pPr marL="1216025" indent="-182563" algn="l" rtl="0" fontAlgn="base">
        <a:spcBef>
          <a:spcPct val="20000"/>
        </a:spcBef>
        <a:spcAft>
          <a:spcPct val="0"/>
        </a:spcAft>
        <a:buClr>
          <a:srgbClr val="6BB76D"/>
        </a:buClr>
        <a:buFont typeface="Arial" pitchFamily="-123" charset="0"/>
        <a:buChar char="▪"/>
        <a:defRPr sz="2000" kern="1200">
          <a:solidFill>
            <a:schemeClr val="tx1"/>
          </a:solidFill>
          <a:latin typeface="+mn-lt"/>
          <a:ea typeface="ＭＳ Ｐゴシック" pitchFamily="-123" charset="-128"/>
          <a:cs typeface="+mn-cs"/>
        </a:defRPr>
      </a:lvl4pPr>
      <a:lvl5pPr marL="1425575" indent="-182563" algn="l" rtl="0" fontAlgn="base">
        <a:spcBef>
          <a:spcPct val="20000"/>
        </a:spcBef>
        <a:spcAft>
          <a:spcPct val="0"/>
        </a:spcAft>
        <a:buClr>
          <a:srgbClr val="E88651"/>
        </a:buClr>
        <a:buFont typeface="Wingdings 3" pitchFamily="-123" charset="2"/>
        <a:buChar char=""/>
        <a:defRPr lang="en-US" sz="2000" kern="1200">
          <a:solidFill>
            <a:schemeClr val="tx1"/>
          </a:solidFill>
          <a:latin typeface="+mn-lt"/>
          <a:ea typeface="ＭＳ Ｐゴシック" pitchFamily="-123"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a:t>Click to edit Master title style</a:t>
            </a:r>
            <a:endParaRPr lang="en-US"/>
          </a:p>
        </p:txBody>
      </p:sp>
      <p:sp>
        <p:nvSpPr>
          <p:cNvPr id="75785"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ea typeface="+mn-ea"/>
                <a:cs typeface="+mn-cs"/>
              </a:defRPr>
            </a:lvl1pPr>
          </a:lstStyle>
          <a:p>
            <a:pPr>
              <a:defRPr/>
            </a:pPr>
            <a:fld id="{756F0EE6-DABF-4313-A68A-6B5944CDBC8B}" type="datetimeFigureOut">
              <a:rPr lang="en-US"/>
              <a:pPr>
                <a:defRPr/>
              </a:pPr>
              <a:t>11/27/12</a:t>
            </a:fld>
            <a:endParaRPr lang="en-US" sz="800" dirty="0">
              <a:solidFill>
                <a:schemeClr val="accent2"/>
              </a:solidFill>
            </a:endParaRPr>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ea typeface="+mn-ea"/>
                <a:cs typeface="+mn-cs"/>
              </a:defRPr>
            </a:lvl1pPr>
          </a:lstStyle>
          <a:p>
            <a:pPr>
              <a:defRPr/>
            </a:pPr>
            <a:fld id="{6A744ED2-BDDB-4824-BA5C-E57687AC4129}"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23" charset="-128"/>
          <a:cs typeface="ＭＳ Ｐゴシック" pitchFamily="-123" charset="-128"/>
        </a:defRPr>
      </a:lvl1pPr>
      <a:lvl2pPr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2pPr>
      <a:lvl3pPr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3pPr>
      <a:lvl4pPr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4pPr>
      <a:lvl5pPr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5pPr>
      <a:lvl6pPr marL="4572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6pPr>
      <a:lvl7pPr marL="9144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7pPr>
      <a:lvl8pPr marL="13716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8pPr>
      <a:lvl9pPr marL="1828800" algn="l" rtl="0" fontAlgn="base">
        <a:spcBef>
          <a:spcPct val="0"/>
        </a:spcBef>
        <a:spcAft>
          <a:spcPct val="0"/>
        </a:spcAft>
        <a:defRPr sz="4100" b="1">
          <a:solidFill>
            <a:schemeClr val="tx2"/>
          </a:solidFill>
          <a:latin typeface="Lucida Sans Unicode" charset="0"/>
          <a:ea typeface="ＭＳ Ｐゴシック" pitchFamily="-123" charset="-128"/>
          <a:cs typeface="ＭＳ Ｐゴシック" pitchFamily="-123" charset="-128"/>
        </a:defRPr>
      </a:lvl9pPr>
    </p:titleStyle>
    <p:bodyStyle>
      <a:lvl1pPr marL="365125" indent="-255588" algn="l" rtl="0" fontAlgn="base">
        <a:spcBef>
          <a:spcPts val="400"/>
        </a:spcBef>
        <a:spcAft>
          <a:spcPct val="0"/>
        </a:spcAft>
        <a:buClr>
          <a:schemeClr val="accent1"/>
        </a:buClr>
        <a:buSzPct val="68000"/>
        <a:buFont typeface="Wingdings 3" pitchFamily="-123" charset="2"/>
        <a:buChar char=""/>
        <a:defRPr sz="2700" kern="1200">
          <a:solidFill>
            <a:schemeClr val="tx1"/>
          </a:solidFill>
          <a:latin typeface="+mn-lt"/>
          <a:ea typeface="ＭＳ Ｐゴシック" pitchFamily="-123" charset="-128"/>
          <a:cs typeface="ＭＳ Ｐゴシック" pitchFamily="-123" charset="-128"/>
        </a:defRPr>
      </a:lvl1pPr>
      <a:lvl2pPr marL="620713" indent="-228600" algn="l" rtl="0" fontAlgn="base">
        <a:spcBef>
          <a:spcPts val="325"/>
        </a:spcBef>
        <a:spcAft>
          <a:spcPct val="0"/>
        </a:spcAft>
        <a:buClr>
          <a:schemeClr val="accent1"/>
        </a:buClr>
        <a:buFont typeface="Verdana" pitchFamily="-123" charset="0"/>
        <a:buChar char="◦"/>
        <a:defRPr sz="2300" kern="1200">
          <a:solidFill>
            <a:schemeClr val="tx1"/>
          </a:solidFill>
          <a:latin typeface="+mn-lt"/>
          <a:ea typeface="ＭＳ Ｐゴシック" pitchFamily="-123" charset="-128"/>
          <a:cs typeface="+mn-cs"/>
        </a:defRPr>
      </a:lvl2pPr>
      <a:lvl3pPr marL="858838" indent="-228600" algn="l" rtl="0" fontAlgn="base">
        <a:spcBef>
          <a:spcPts val="350"/>
        </a:spcBef>
        <a:spcAft>
          <a:spcPct val="0"/>
        </a:spcAft>
        <a:buClr>
          <a:schemeClr val="accent2"/>
        </a:buClr>
        <a:buSzPct val="100000"/>
        <a:buFont typeface="Wingdings 2" pitchFamily="-123" charset="2"/>
        <a:buChar char=""/>
        <a:defRPr sz="2100" kern="1200">
          <a:solidFill>
            <a:schemeClr val="tx1"/>
          </a:solidFill>
          <a:latin typeface="+mn-lt"/>
          <a:ea typeface="ＭＳ Ｐゴシック" pitchFamily="-123" charset="-128"/>
          <a:cs typeface="+mn-cs"/>
        </a:defRPr>
      </a:lvl3pPr>
      <a:lvl4pPr marL="1143000" indent="-228600" algn="l" rtl="0" fontAlgn="base">
        <a:spcBef>
          <a:spcPts val="350"/>
        </a:spcBef>
        <a:spcAft>
          <a:spcPct val="0"/>
        </a:spcAft>
        <a:buClr>
          <a:schemeClr val="accent2"/>
        </a:buClr>
        <a:buFont typeface="Wingdings 2" pitchFamily="-123" charset="2"/>
        <a:buChar char=""/>
        <a:defRPr sz="1900" kern="1200">
          <a:solidFill>
            <a:schemeClr val="tx1"/>
          </a:solidFill>
          <a:latin typeface="+mn-lt"/>
          <a:ea typeface="ＭＳ Ｐゴシック" pitchFamily="-123" charset="-128"/>
          <a:cs typeface="+mn-cs"/>
        </a:defRPr>
      </a:lvl4pPr>
      <a:lvl5pPr marL="1371600" indent="-228600" algn="l" rtl="0" fontAlgn="base">
        <a:spcBef>
          <a:spcPts val="350"/>
        </a:spcBef>
        <a:spcAft>
          <a:spcPct val="0"/>
        </a:spcAft>
        <a:buClr>
          <a:schemeClr val="accent2"/>
        </a:buClr>
        <a:buFont typeface="Wingdings 2" pitchFamily="-123" charset="2"/>
        <a:buChar char=""/>
        <a:defRPr kern="1200">
          <a:solidFill>
            <a:schemeClr val="tx1"/>
          </a:solidFill>
          <a:latin typeface="+mn-lt"/>
          <a:ea typeface="ＭＳ Ｐゴシック" pitchFamily="-123"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a:t>Click to edit Master title style</a:t>
            </a:r>
            <a:endParaRPr lang="en-US"/>
          </a:p>
        </p:txBody>
      </p:sp>
      <p:sp>
        <p:nvSpPr>
          <p:cNvPr id="8806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82B0D0B0-1E19-45ED-8BD1-6C7878C4ABAE}" type="datetimeFigureOut">
              <a:rPr lang="en-US"/>
              <a:pPr>
                <a:defRPr/>
              </a:pPr>
              <a:t>11/27/12</a:t>
            </a:fld>
            <a:endParaRPr lang="en-US" sz="800" dirty="0">
              <a:solidFill>
                <a:schemeClr val="accent2"/>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r" eaLnBrk="1" fontAlgn="auto" latinLnBrk="0" hangingPunct="1">
              <a:spcBef>
                <a:spcPts val="0"/>
              </a:spcBef>
              <a:spcAft>
                <a:spcPts val="0"/>
              </a:spcAft>
              <a:defRPr kumimoji="0" sz="800" dirty="0">
                <a:solidFill>
                  <a:schemeClr val="accent2"/>
                </a:solidFill>
                <a:latin typeface="+mn-lt"/>
                <a:ea typeface="+mn-ea"/>
                <a:cs typeface="+mn-cs"/>
              </a:defRPr>
            </a:lvl1pPr>
          </a:lstStyle>
          <a:p>
            <a:pPr>
              <a:defRPr/>
            </a:pPr>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64218C04-3E99-4A20-BC95-7F972EF57C40}" type="slidenum">
              <a:rPr lang="en-US"/>
              <a:pPr>
                <a:defRPr/>
              </a:pPr>
              <a:t>‹#›</a:t>
            </a:fld>
            <a:endParaRPr lang="en-US" sz="1800"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Lucida Grande" pitchFamily="-123" charset="0"/>
          <a:ea typeface="ＭＳ Ｐゴシック" pitchFamily="-123" charset="-128"/>
          <a:cs typeface="ＭＳ Ｐゴシック" pitchFamily="-123" charset="-128"/>
        </a:defRPr>
      </a:lvl1pPr>
      <a:lvl2pPr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2pPr>
      <a:lvl3pPr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3pPr>
      <a:lvl4pPr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4pPr>
      <a:lvl5pPr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5pPr>
      <a:lvl6pPr marL="457200"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6pPr>
      <a:lvl7pPr marL="914400"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100" b="1">
          <a:solidFill>
            <a:schemeClr val="tx1"/>
          </a:solidFill>
          <a:latin typeface="Lucida Grande" pitchFamily="-123" charset="0"/>
          <a:ea typeface="ＭＳ Ｐゴシック" pitchFamily="-123" charset="-128"/>
          <a:cs typeface="ＭＳ Ｐゴシック" pitchFamily="-123" charset="-128"/>
        </a:defRPr>
      </a:lvl9pPr>
    </p:titleStyle>
    <p:bodyStyle>
      <a:lvl1pPr marL="547688" indent="-411163" algn="l" rtl="0" fontAlgn="base">
        <a:spcBef>
          <a:spcPct val="20000"/>
        </a:spcBef>
        <a:spcAft>
          <a:spcPct val="0"/>
        </a:spcAft>
        <a:buClr>
          <a:srgbClr val="F9F9F9"/>
        </a:buClr>
        <a:buSzPct val="65000"/>
        <a:buFont typeface="Wingdings 2" pitchFamily="-123" charset="2"/>
        <a:buChar char=""/>
        <a:defRPr sz="2800" kern="1200">
          <a:solidFill>
            <a:schemeClr val="tx1"/>
          </a:solidFill>
          <a:latin typeface="Times" pitchFamily="-123" charset="0"/>
          <a:ea typeface="ＭＳ Ｐゴシック" pitchFamily="-123" charset="-128"/>
          <a:cs typeface="ＭＳ Ｐゴシック" pitchFamily="-123" charset="-128"/>
        </a:defRPr>
      </a:lvl1pPr>
      <a:lvl2pPr marL="868363" indent="-282575" algn="l" rtl="0" fontAlgn="base">
        <a:spcBef>
          <a:spcPct val="20000"/>
        </a:spcBef>
        <a:spcAft>
          <a:spcPct val="0"/>
        </a:spcAft>
        <a:buClr>
          <a:schemeClr val="tx1"/>
        </a:buClr>
        <a:buSzPct val="80000"/>
        <a:buFont typeface="Wingdings 2" pitchFamily="-123" charset="2"/>
        <a:buChar char=""/>
        <a:defRPr sz="2400" kern="1200">
          <a:solidFill>
            <a:schemeClr val="tx1"/>
          </a:solidFill>
          <a:latin typeface="Times" pitchFamily="-123" charset="0"/>
          <a:ea typeface="ＭＳ Ｐゴシック" pitchFamily="-123" charset="-128"/>
          <a:cs typeface="+mn-cs"/>
        </a:defRPr>
      </a:lvl2pPr>
      <a:lvl3pPr marL="1133475" indent="-228600" algn="l" rtl="0" fontAlgn="base">
        <a:spcBef>
          <a:spcPct val="20000"/>
        </a:spcBef>
        <a:spcAft>
          <a:spcPct val="0"/>
        </a:spcAft>
        <a:buClr>
          <a:schemeClr val="tx1"/>
        </a:buClr>
        <a:buSzPct val="95000"/>
        <a:buFont typeface="Wingdings" pitchFamily="-123" charset="2"/>
        <a:buChar char=""/>
        <a:defRPr sz="2200" kern="1200">
          <a:solidFill>
            <a:schemeClr val="tx1"/>
          </a:solidFill>
          <a:latin typeface="Times" pitchFamily="-123" charset="0"/>
          <a:ea typeface="ＭＳ Ｐゴシック" pitchFamily="-123" charset="-128"/>
          <a:cs typeface="+mn-cs"/>
        </a:defRPr>
      </a:lvl3pPr>
      <a:lvl4pPr marL="1352550" indent="-182563" algn="l" rtl="0" fontAlgn="base">
        <a:spcBef>
          <a:spcPct val="20000"/>
        </a:spcBef>
        <a:spcAft>
          <a:spcPct val="0"/>
        </a:spcAft>
        <a:buClr>
          <a:schemeClr val="tx1"/>
        </a:buClr>
        <a:buSzPct val="100000"/>
        <a:buFont typeface="Wingdings 3" pitchFamily="-123" charset="2"/>
        <a:buChar char=""/>
        <a:defRPr sz="2000" kern="1200">
          <a:solidFill>
            <a:schemeClr val="tx1"/>
          </a:solidFill>
          <a:latin typeface="Times" pitchFamily="-123" charset="0"/>
          <a:ea typeface="ＭＳ Ｐゴシック" pitchFamily="-123" charset="-128"/>
          <a:cs typeface="+mn-cs"/>
        </a:defRPr>
      </a:lvl4pPr>
      <a:lvl5pPr marL="1544638" indent="-182563" algn="l" rtl="0" fontAlgn="base">
        <a:spcBef>
          <a:spcPct val="20000"/>
        </a:spcBef>
        <a:spcAft>
          <a:spcPct val="0"/>
        </a:spcAft>
        <a:buClr>
          <a:schemeClr val="tx1"/>
        </a:buClr>
        <a:buFont typeface="Wingdings 2" pitchFamily="-123" charset="2"/>
        <a:buChar char=""/>
        <a:defRPr sz="2000" kern="1200">
          <a:solidFill>
            <a:schemeClr val="tx1"/>
          </a:solidFill>
          <a:latin typeface="Times" pitchFamily="-123" charset="0"/>
          <a:ea typeface="ＭＳ Ｐゴシック" pitchFamily="-123"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47.xml"/><Relationship Id="rId2" Type="http://schemas.openxmlformats.org/officeDocument/2006/relationships/image" Target="../media/image12.pn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bin"/><Relationship Id="rId3"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3" Type="http://schemas.openxmlformats.org/officeDocument/2006/relationships/audio" Target="../media/audio2.bin"/><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36.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fontAlgn="auto">
              <a:spcAft>
                <a:spcPts val="0"/>
              </a:spcAft>
              <a:defRPr/>
            </a:pPr>
            <a:r>
              <a:rPr lang="en-US" dirty="0" smtClean="0">
                <a:ea typeface="+mj-ea"/>
                <a:cs typeface="+mj-cs"/>
              </a:rPr>
              <a:t>Political System of the Modern Russia</a:t>
            </a:r>
            <a:endParaRPr lang="ru-RU" dirty="0">
              <a:ea typeface="+mj-ea"/>
              <a:cs typeface="+mj-cs"/>
            </a:endParaRPr>
          </a:p>
        </p:txBody>
      </p:sp>
      <p:sp>
        <p:nvSpPr>
          <p:cNvPr id="3" name="Подзаголовок 2"/>
          <p:cNvSpPr>
            <a:spLocks noGrp="1"/>
          </p:cNvSpPr>
          <p:nvPr>
            <p:ph type="subTitle" idx="1"/>
          </p:nvPr>
        </p:nvSpPr>
        <p:spPr>
          <a:xfrm>
            <a:off x="3354388" y="3540125"/>
            <a:ext cx="5114925" cy="1101725"/>
          </a:xfrm>
        </p:spPr>
        <p:txBody>
          <a:bodyPr>
            <a:normAutofit fontScale="77500" lnSpcReduction="20000"/>
          </a:bodyPr>
          <a:lstStyle/>
          <a:p>
            <a:pPr fontAlgn="auto">
              <a:spcAft>
                <a:spcPts val="0"/>
              </a:spcAft>
              <a:buFont typeface="Wingdings 2"/>
              <a:buNone/>
              <a:defRPr/>
            </a:pPr>
            <a:r>
              <a:rPr lang="en-US" dirty="0" smtClean="0">
                <a:ea typeface="+mn-ea"/>
                <a:cs typeface="+mn-cs"/>
              </a:rPr>
              <a:t>Professor PH. D</a:t>
            </a:r>
          </a:p>
          <a:p>
            <a:pPr fontAlgn="auto">
              <a:spcAft>
                <a:spcPts val="0"/>
              </a:spcAft>
              <a:buFont typeface="Wingdings 2"/>
              <a:buNone/>
              <a:defRPr/>
            </a:pPr>
            <a:r>
              <a:rPr lang="en-US" dirty="0" smtClean="0">
                <a:ea typeface="+mn-ea"/>
                <a:cs typeface="+mn-cs"/>
              </a:rPr>
              <a:t>Dmitri </a:t>
            </a:r>
            <a:r>
              <a:rPr lang="en-US" dirty="0" err="1" smtClean="0">
                <a:ea typeface="+mn-ea"/>
                <a:cs typeface="+mn-cs"/>
              </a:rPr>
              <a:t>Gavra</a:t>
            </a:r>
            <a:endParaRPr lang="ru-RU" dirty="0" smtClean="0">
              <a:ea typeface="+mn-ea"/>
              <a:cs typeface="+mn-cs"/>
            </a:endParaRPr>
          </a:p>
          <a:p>
            <a:pPr fontAlgn="auto">
              <a:spcAft>
                <a:spcPts val="0"/>
              </a:spcAft>
              <a:buFont typeface="Wingdings 2"/>
              <a:buNone/>
              <a:defRPr/>
            </a:pPr>
            <a:r>
              <a:rPr lang="en-US" dirty="0" smtClean="0">
                <a:ea typeface="+mn-ea"/>
                <a:cs typeface="+mn-cs"/>
              </a:rPr>
              <a:t>St-Petersburg State University</a:t>
            </a:r>
          </a:p>
          <a:p>
            <a:pPr fontAlgn="auto">
              <a:spcAft>
                <a:spcPts val="0"/>
              </a:spcAft>
              <a:buFont typeface="Wingdings 2"/>
              <a:buNone/>
              <a:defRPr/>
            </a:pPr>
            <a:r>
              <a:rPr lang="en-US" dirty="0" smtClean="0">
                <a:ea typeface="+mn-ea"/>
                <a:cs typeface="+mn-cs"/>
              </a:rPr>
              <a:t>School of Journalism &amp; Mass Communications </a:t>
            </a:r>
          </a:p>
          <a:p>
            <a:pPr fontAlgn="auto">
              <a:spcAft>
                <a:spcPts val="0"/>
              </a:spcAft>
              <a:buFont typeface="Wingdings 2"/>
              <a:buNone/>
              <a:defRPr/>
            </a:pPr>
            <a:endParaRPr lang="ru-RU"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Заголовок 1"/>
          <p:cNvSpPr>
            <a:spLocks noGrp="1"/>
          </p:cNvSpPr>
          <p:nvPr>
            <p:ph type="title"/>
          </p:nvPr>
        </p:nvSpPr>
        <p:spPr/>
        <p:txBody>
          <a:bodyPr/>
          <a:lstStyle/>
          <a:p>
            <a:r>
              <a:rPr lang="en-US" smtClean="0"/>
              <a:t>Russian president. The status</a:t>
            </a:r>
            <a:endParaRPr lang="ru-RU" smtClean="0"/>
          </a:p>
        </p:txBody>
      </p:sp>
      <p:sp>
        <p:nvSpPr>
          <p:cNvPr id="3" name="Содержимое 2"/>
          <p:cNvSpPr>
            <a:spLocks noGrp="1"/>
          </p:cNvSpPr>
          <p:nvPr>
            <p:ph idx="1"/>
          </p:nvPr>
        </p:nvSpPr>
        <p:spPr/>
        <p:txBody>
          <a:bodyPr>
            <a:normAutofit/>
          </a:bodyPr>
          <a:lstStyle/>
          <a:p>
            <a:pPr>
              <a:lnSpc>
                <a:spcPct val="90000"/>
              </a:lnSpc>
            </a:pPr>
            <a:r>
              <a:rPr lang="en-US" smtClean="0"/>
              <a:t>The President is at the summit of the system of state power. </a:t>
            </a:r>
          </a:p>
          <a:p>
            <a:pPr>
              <a:lnSpc>
                <a:spcPct val="90000"/>
              </a:lnSpc>
            </a:pPr>
            <a:r>
              <a:rPr lang="en-US" smtClean="0"/>
              <a:t>He ensures that all the state institutions are able to carry out their responsibilities and keeps watch over them</a:t>
            </a:r>
          </a:p>
          <a:p>
            <a:pPr>
              <a:lnSpc>
                <a:spcPct val="90000"/>
              </a:lnSpc>
            </a:pPr>
            <a:r>
              <a:rPr lang="en-US" smtClean="0"/>
              <a:t>Each institution of state power is only partially responsible for enforcing the Constitution. </a:t>
            </a:r>
          </a:p>
          <a:p>
            <a:pPr>
              <a:lnSpc>
                <a:spcPct val="90000"/>
              </a:lnSpc>
            </a:pPr>
            <a:r>
              <a:rPr lang="en-US" smtClean="0"/>
              <a:t>Only the President has the responsibility of safeguarding the state system, the state’s sovereignty and integrity overall. </a:t>
            </a:r>
          </a:p>
          <a:p>
            <a:pPr>
              <a:lnSpc>
                <a:spcPct val="90000"/>
              </a:lnSpc>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143000"/>
          </a:xfrm>
        </p:spPr>
        <p:txBody>
          <a:bodyPr>
            <a:normAutofit fontScale="90000"/>
            <a:scene3d>
              <a:camera prst="orthographicFront"/>
              <a:lightRig rig="soft" dir="t">
                <a:rot lat="0" lon="0" rev="2400000"/>
              </a:lightRig>
            </a:scene3d>
            <a:sp3d>
              <a:bevelT w="19050" h="12700"/>
            </a:sp3d>
          </a:bodyPr>
          <a:lstStyle/>
          <a:p>
            <a:pPr marL="54864" indent="0" fontAlgn="auto">
              <a:spcAft>
                <a:spcPts val="0"/>
              </a:spcAft>
              <a:defRPr/>
            </a:pPr>
            <a:r>
              <a:rPr lang="en-US" dirty="0" smtClean="0">
                <a:solidFill>
                  <a:schemeClr val="tx2">
                    <a:tint val="100000"/>
                    <a:shade val="90000"/>
                    <a:satMod val="250000"/>
                    <a:alpha val="100000"/>
                  </a:schemeClr>
                </a:solidFill>
                <a:latin typeface="+mj-lt"/>
                <a:ea typeface="+mj-ea"/>
                <a:cs typeface="+mj-cs"/>
              </a:rPr>
              <a:t>President of the Russian Federation</a:t>
            </a:r>
            <a:endParaRPr lang="ru-RU" dirty="0">
              <a:solidFill>
                <a:schemeClr val="tx2">
                  <a:tint val="100000"/>
                  <a:shade val="90000"/>
                  <a:satMod val="250000"/>
                  <a:alpha val="100000"/>
                </a:schemeClr>
              </a:solidFill>
              <a:latin typeface="+mj-lt"/>
              <a:ea typeface="+mj-ea"/>
              <a:cs typeface="+mj-cs"/>
            </a:endParaRPr>
          </a:p>
        </p:txBody>
      </p:sp>
      <p:sp>
        <p:nvSpPr>
          <p:cNvPr id="3" name="Содержимое 2"/>
          <p:cNvSpPr>
            <a:spLocks noGrp="1"/>
          </p:cNvSpPr>
          <p:nvPr>
            <p:ph idx="1"/>
          </p:nvPr>
        </p:nvSpPr>
        <p:spPr>
          <a:xfrm>
            <a:off x="457200" y="1341438"/>
            <a:ext cx="8229600" cy="4784725"/>
          </a:xfrm>
        </p:spPr>
        <p:txBody>
          <a:bodyPr/>
          <a:lstStyle/>
          <a:p>
            <a:r>
              <a:rPr lang="en-US" sz="2800"/>
              <a:t>The head</a:t>
            </a:r>
            <a:r>
              <a:rPr lang="ru-RU" sz="2800">
                <a:latin typeface="Cambria" pitchFamily="-123" charset="0"/>
              </a:rPr>
              <a:t> </a:t>
            </a:r>
            <a:r>
              <a:rPr lang="en-US" sz="2800"/>
              <a:t>the of State</a:t>
            </a:r>
          </a:p>
          <a:p>
            <a:r>
              <a:rPr lang="en-US" sz="2800"/>
              <a:t>But not of the executive branch of the state power</a:t>
            </a:r>
          </a:p>
          <a:p>
            <a:r>
              <a:rPr lang="en-US" sz="2800">
                <a:ea typeface="Times New Roman" pitchFamily="-123" charset="0"/>
                <a:cs typeface="Times New Roman" pitchFamily="-123" charset="0"/>
              </a:rPr>
              <a:t>A guarantor of the Constitution of the Russian Federation and the rights and freedoms of the individual and the citizen</a:t>
            </a:r>
            <a:r>
              <a:rPr lang="ru-RU" sz="2800">
                <a:latin typeface="Cambria" pitchFamily="-123" charset="0"/>
              </a:rPr>
              <a:t> </a:t>
            </a:r>
            <a:endParaRPr lang="en-US" sz="2800"/>
          </a:p>
          <a:p>
            <a:endParaRPr lang="ru-RU">
              <a:latin typeface="Cambria" pitchFamily="-123" charset="0"/>
            </a:endParaRPr>
          </a:p>
        </p:txBody>
      </p:sp>
      <p:pic>
        <p:nvPicPr>
          <p:cNvPr id="13319" name="Picture 7"/>
          <p:cNvPicPr>
            <a:picLocks noChangeAspect="1" noChangeArrowheads="1"/>
          </p:cNvPicPr>
          <p:nvPr/>
        </p:nvPicPr>
        <p:blipFill>
          <a:blip r:embed="rId2"/>
          <a:srcRect/>
          <a:stretch>
            <a:fillRect/>
          </a:stretch>
        </p:blipFill>
        <p:spPr bwMode="auto">
          <a:xfrm>
            <a:off x="395288" y="4365625"/>
            <a:ext cx="2881312" cy="2157413"/>
          </a:xfrm>
          <a:prstGeom prst="rect">
            <a:avLst/>
          </a:prstGeom>
          <a:noFill/>
          <a:ln w="9525">
            <a:solidFill>
              <a:schemeClr val="bg1"/>
            </a:solidFill>
            <a:miter lim="800000"/>
            <a:headEnd/>
            <a:tailEnd/>
          </a:ln>
        </p:spPr>
      </p:pic>
      <p:pic>
        <p:nvPicPr>
          <p:cNvPr id="8" name="Picture 2" descr="http://www.theotherrussia.org/images/medvedevinsunglasseskommersant.jpg"/>
          <p:cNvPicPr>
            <a:picLocks noChangeAspect="1" noChangeArrowheads="1"/>
          </p:cNvPicPr>
          <p:nvPr/>
        </p:nvPicPr>
        <p:blipFill>
          <a:blip r:embed="rId3"/>
          <a:srcRect/>
          <a:stretch>
            <a:fillRect/>
          </a:stretch>
        </p:blipFill>
        <p:spPr bwMode="auto">
          <a:xfrm>
            <a:off x="2555875" y="4221163"/>
            <a:ext cx="3195638" cy="2395537"/>
          </a:xfrm>
          <a:prstGeom prst="rect">
            <a:avLst/>
          </a:prstGeom>
          <a:noFill/>
          <a:ln w="9525">
            <a:solidFill>
              <a:schemeClr val="bg1"/>
            </a:solidFill>
            <a:miter lim="800000"/>
            <a:headEnd/>
            <a:tailEnd/>
          </a:ln>
        </p:spPr>
      </p:pic>
      <p:pic>
        <p:nvPicPr>
          <p:cNvPr id="9" name="Picture 4" descr="http://static.guim.co.uk/sys-images/Admin/BkFill/Default_image_group/2010/12/2/1291313520643/Russian-President-Vladimi-005.jpg"/>
          <p:cNvPicPr>
            <a:picLocks noChangeAspect="1" noChangeArrowheads="1"/>
          </p:cNvPicPr>
          <p:nvPr/>
        </p:nvPicPr>
        <p:blipFill>
          <a:blip r:embed="rId4"/>
          <a:srcRect/>
          <a:stretch>
            <a:fillRect/>
          </a:stretch>
        </p:blipFill>
        <p:spPr bwMode="auto">
          <a:xfrm>
            <a:off x="5435600" y="4292600"/>
            <a:ext cx="3360738" cy="2016125"/>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 calcmode="lin" valueType="num">
                                      <p:cBhvr additive="base">
                                        <p:cTn id="22" dur="500" fill="hold"/>
                                        <p:tgtEl>
                                          <p:spTgt spid="13319"/>
                                        </p:tgtEl>
                                        <p:attrNameLst>
                                          <p:attrName>ppt_x</p:attrName>
                                        </p:attrNameLst>
                                      </p:cBhvr>
                                      <p:tavLst>
                                        <p:tav tm="0">
                                          <p:val>
                                            <p:strVal val="#ppt_x"/>
                                          </p:val>
                                        </p:tav>
                                        <p:tav tm="100000">
                                          <p:val>
                                            <p:strVal val="#ppt_x"/>
                                          </p:val>
                                        </p:tav>
                                      </p:tavLst>
                                    </p:anim>
                                    <p:anim calcmode="lin" valueType="num">
                                      <p:cBhvr additive="base">
                                        <p:cTn id="23"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Заголовок 1"/>
          <p:cNvSpPr>
            <a:spLocks noGrp="1"/>
          </p:cNvSpPr>
          <p:nvPr>
            <p:ph type="title"/>
          </p:nvPr>
        </p:nvSpPr>
        <p:spPr/>
        <p:txBody>
          <a:bodyPr/>
          <a:lstStyle/>
          <a:p>
            <a:r>
              <a:rPr lang="en-US" sz="3600" smtClean="0"/>
              <a:t>To become President of Russia…</a:t>
            </a:r>
            <a:br>
              <a:rPr lang="en-US" sz="3600" smtClean="0"/>
            </a:br>
            <a:r>
              <a:rPr lang="en-US" sz="3600" smtClean="0"/>
              <a:t>It’s possible… &amp; some words about words</a:t>
            </a:r>
            <a:endParaRPr lang="ru-RU" sz="3600" smtClean="0"/>
          </a:p>
        </p:txBody>
      </p:sp>
      <p:sp>
        <p:nvSpPr>
          <p:cNvPr id="3" name="Содержимое 2"/>
          <p:cNvSpPr>
            <a:spLocks noGrp="1"/>
          </p:cNvSpPr>
          <p:nvPr>
            <p:ph idx="1"/>
          </p:nvPr>
        </p:nvSpPr>
        <p:spPr>
          <a:xfrm>
            <a:off x="457200" y="1600200"/>
            <a:ext cx="4762500" cy="4565650"/>
          </a:xfrm>
        </p:spPr>
        <p:txBody>
          <a:bodyPr rtlCol="0">
            <a:normAutofit fontScale="92500" lnSpcReduction="20000"/>
          </a:bodyPr>
          <a:lstStyle/>
          <a:p>
            <a:pPr fontAlgn="auto">
              <a:spcAft>
                <a:spcPts val="0"/>
              </a:spcAft>
              <a:buFont typeface="Arial" pitchFamily="34" charset="0"/>
              <a:buChar char="•"/>
              <a:defRPr/>
            </a:pPr>
            <a:r>
              <a:rPr lang="en-US" dirty="0" smtClean="0">
                <a:ea typeface="+mn-ea"/>
                <a:cs typeface="Times New Roman" pitchFamily="18" charset="0"/>
              </a:rPr>
              <a:t>Elected for a term of </a:t>
            </a:r>
            <a:r>
              <a:rPr lang="ru-RU" b="1" dirty="0" smtClean="0">
                <a:ea typeface="+mn-ea"/>
                <a:cs typeface="Times New Roman" pitchFamily="18" charset="0"/>
              </a:rPr>
              <a:t>6</a:t>
            </a:r>
            <a:r>
              <a:rPr lang="en-US" b="1" dirty="0" smtClean="0">
                <a:ea typeface="+mn-ea"/>
                <a:cs typeface="Times New Roman" pitchFamily="18" charset="0"/>
              </a:rPr>
              <a:t> years (4 until 2012) </a:t>
            </a:r>
            <a:r>
              <a:rPr lang="en-US" dirty="0" smtClean="0">
                <a:ea typeface="+mn-ea"/>
                <a:cs typeface="Times New Roman" pitchFamily="18" charset="0"/>
              </a:rPr>
              <a:t>by citizens of the Russian Federation on the basis of universal, equal and direct suffrage by secret ballot.</a:t>
            </a:r>
          </a:p>
          <a:p>
            <a:pPr fontAlgn="auto">
              <a:spcAft>
                <a:spcPts val="0"/>
              </a:spcAft>
              <a:buFont typeface="Arial" pitchFamily="34" charset="0"/>
              <a:buChar char="•"/>
              <a:defRPr/>
            </a:pPr>
            <a:r>
              <a:rPr lang="en-US" b="1" dirty="0" smtClean="0">
                <a:ea typeface="+mn-ea"/>
                <a:cs typeface="Times New Roman" pitchFamily="18" charset="0"/>
              </a:rPr>
              <a:t>The age of 35</a:t>
            </a:r>
            <a:r>
              <a:rPr lang="en-US" dirty="0" smtClean="0">
                <a:ea typeface="+mn-ea"/>
                <a:cs typeface="Times New Roman" pitchFamily="18" charset="0"/>
              </a:rPr>
              <a:t> and reside in the Russian Federation </a:t>
            </a:r>
            <a:r>
              <a:rPr lang="en-US" b="1" dirty="0" smtClean="0">
                <a:ea typeface="+mn-ea"/>
                <a:cs typeface="Times New Roman" pitchFamily="18" charset="0"/>
              </a:rPr>
              <a:t>for not less than 10 years</a:t>
            </a:r>
          </a:p>
          <a:p>
            <a:pPr fontAlgn="auto">
              <a:spcAft>
                <a:spcPts val="0"/>
              </a:spcAft>
              <a:buFont typeface="Arial" pitchFamily="34" charset="0"/>
              <a:buChar char="•"/>
              <a:defRPr/>
            </a:pPr>
            <a:r>
              <a:rPr lang="en-US" dirty="0" smtClean="0">
                <a:ea typeface="+mn-ea"/>
                <a:cs typeface="Times New Roman" pitchFamily="18" charset="0"/>
              </a:rPr>
              <a:t>In the  office for</a:t>
            </a:r>
            <a:r>
              <a:rPr lang="ru-RU" dirty="0" smtClean="0">
                <a:ea typeface="+mn-ea"/>
                <a:cs typeface="Times New Roman" pitchFamily="18" charset="0"/>
              </a:rPr>
              <a:t> </a:t>
            </a:r>
            <a:r>
              <a:rPr lang="en-US" smtClean="0">
                <a:ea typeface="+mn-ea"/>
                <a:cs typeface="Times New Roman" pitchFamily="18" charset="0"/>
              </a:rPr>
              <a:t>not more </a:t>
            </a:r>
            <a:r>
              <a:rPr lang="en-US" dirty="0" smtClean="0">
                <a:ea typeface="+mn-ea"/>
                <a:cs typeface="Times New Roman" pitchFamily="18" charset="0"/>
              </a:rPr>
              <a:t>than </a:t>
            </a:r>
            <a:r>
              <a:rPr lang="en-US" b="1" dirty="0" smtClean="0">
                <a:ea typeface="+mn-ea"/>
                <a:cs typeface="Times New Roman" pitchFamily="18" charset="0"/>
              </a:rPr>
              <a:t>2 consecutive terms.</a:t>
            </a:r>
          </a:p>
          <a:p>
            <a:pPr fontAlgn="auto">
              <a:spcAft>
                <a:spcPts val="0"/>
              </a:spcAft>
              <a:buFont typeface="Arial" pitchFamily="34" charset="0"/>
              <a:buChar char="•"/>
              <a:defRPr/>
            </a:pPr>
            <a:endParaRPr lang="ru-RU" dirty="0" smtClean="0">
              <a:solidFill>
                <a:srgbClr val="605040"/>
              </a:solidFill>
              <a:ea typeface="+mn-ea"/>
              <a:cs typeface="Times New Roman" pitchFamily="18" charset="0"/>
            </a:endParaRPr>
          </a:p>
          <a:p>
            <a:pPr fontAlgn="auto">
              <a:spcAft>
                <a:spcPts val="0"/>
              </a:spcAft>
              <a:buFont typeface="Arial" pitchFamily="34" charset="0"/>
              <a:buChar char="•"/>
              <a:defRPr/>
            </a:pPr>
            <a:endParaRPr lang="ru-RU" dirty="0">
              <a:ea typeface="+mn-ea"/>
              <a:cs typeface="+mn-cs"/>
            </a:endParaRPr>
          </a:p>
        </p:txBody>
      </p:sp>
      <p:pic>
        <p:nvPicPr>
          <p:cNvPr id="112643" name="Picture 2" descr="http://polittech.org/wp-content/uploads/2012/05/put_inaug-e1336213753956-290x290.jpg"/>
          <p:cNvPicPr>
            <a:picLocks noChangeAspect="1" noChangeArrowheads="1"/>
          </p:cNvPicPr>
          <p:nvPr/>
        </p:nvPicPr>
        <p:blipFill>
          <a:blip r:embed="rId3"/>
          <a:srcRect/>
          <a:stretch>
            <a:fillRect/>
          </a:stretch>
        </p:blipFill>
        <p:spPr bwMode="auto">
          <a:xfrm>
            <a:off x="5076825" y="1700213"/>
            <a:ext cx="3706813" cy="370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Заголовок 1"/>
          <p:cNvSpPr>
            <a:spLocks noGrp="1"/>
          </p:cNvSpPr>
          <p:nvPr>
            <p:ph type="title"/>
          </p:nvPr>
        </p:nvSpPr>
        <p:spPr/>
        <p:txBody>
          <a:bodyPr/>
          <a:lstStyle/>
          <a:p>
            <a:r>
              <a:rPr lang="en-US" smtClean="0"/>
              <a:t>President &amp; … others</a:t>
            </a:r>
            <a:endParaRPr lang="ru-RU" smtClean="0"/>
          </a:p>
        </p:txBody>
      </p:sp>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D8D32582-1769-4E64-AEAC-95618C2F9B1C}"/>
                                            </p:graphicEl>
                                          </p:spTgt>
                                        </p:tgtEl>
                                        <p:attrNameLst>
                                          <p:attrName>style.visibility</p:attrName>
                                        </p:attrNameLst>
                                      </p:cBhvr>
                                      <p:to>
                                        <p:strVal val="visible"/>
                                      </p:to>
                                    </p:set>
                                    <p:anim calcmode="lin" valueType="num">
                                      <p:cBhvr additive="base">
                                        <p:cTn id="7" dur="500" fill="hold"/>
                                        <p:tgtEl>
                                          <p:spTgt spid="6">
                                            <p:graphicEl>
                                              <a:dgm id="{D8D32582-1769-4E64-AEAC-95618C2F9B1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D8D32582-1769-4E64-AEAC-95618C2F9B1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824B0A98-C898-42AA-A8ED-43AAAD1B1719}"/>
                                            </p:graphicEl>
                                          </p:spTgt>
                                        </p:tgtEl>
                                        <p:attrNameLst>
                                          <p:attrName>style.visibility</p:attrName>
                                        </p:attrNameLst>
                                      </p:cBhvr>
                                      <p:to>
                                        <p:strVal val="visible"/>
                                      </p:to>
                                    </p:set>
                                    <p:anim calcmode="lin" valueType="num">
                                      <p:cBhvr additive="base">
                                        <p:cTn id="11" dur="500" fill="hold"/>
                                        <p:tgtEl>
                                          <p:spTgt spid="6">
                                            <p:graphicEl>
                                              <a:dgm id="{824B0A98-C898-42AA-A8ED-43AAAD1B171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824B0A98-C898-42AA-A8ED-43AAAD1B171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6954FD90-6FB7-4A65-94FE-ADB025547B9B}"/>
                                            </p:graphicEl>
                                          </p:spTgt>
                                        </p:tgtEl>
                                        <p:attrNameLst>
                                          <p:attrName>style.visibility</p:attrName>
                                        </p:attrNameLst>
                                      </p:cBhvr>
                                      <p:to>
                                        <p:strVal val="visible"/>
                                      </p:to>
                                    </p:set>
                                    <p:anim calcmode="lin" valueType="num">
                                      <p:cBhvr additive="base">
                                        <p:cTn id="17" dur="500" fill="hold"/>
                                        <p:tgtEl>
                                          <p:spTgt spid="6">
                                            <p:graphicEl>
                                              <a:dgm id="{6954FD90-6FB7-4A65-94FE-ADB025547B9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6954FD90-6FB7-4A65-94FE-ADB025547B9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396DF7B8-42B6-409E-AA75-BB9C6F404394}"/>
                                            </p:graphicEl>
                                          </p:spTgt>
                                        </p:tgtEl>
                                        <p:attrNameLst>
                                          <p:attrName>style.visibility</p:attrName>
                                        </p:attrNameLst>
                                      </p:cBhvr>
                                      <p:to>
                                        <p:strVal val="visible"/>
                                      </p:to>
                                    </p:set>
                                    <p:anim calcmode="lin" valueType="num">
                                      <p:cBhvr additive="base">
                                        <p:cTn id="23" dur="500" fill="hold"/>
                                        <p:tgtEl>
                                          <p:spTgt spid="6">
                                            <p:graphicEl>
                                              <a:dgm id="{396DF7B8-42B6-409E-AA75-BB9C6F40439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396DF7B8-42B6-409E-AA75-BB9C6F404394}"/>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graphicEl>
                                              <a:dgm id="{0B479B77-BEF7-49B5-9E9A-4FB0EFC58080}"/>
                                            </p:graphicEl>
                                          </p:spTgt>
                                        </p:tgtEl>
                                        <p:attrNameLst>
                                          <p:attrName>style.visibility</p:attrName>
                                        </p:attrNameLst>
                                      </p:cBhvr>
                                      <p:to>
                                        <p:strVal val="visible"/>
                                      </p:to>
                                    </p:set>
                                    <p:anim calcmode="lin" valueType="num">
                                      <p:cBhvr additive="base">
                                        <p:cTn id="29" dur="500" fill="hold"/>
                                        <p:tgtEl>
                                          <p:spTgt spid="6">
                                            <p:graphicEl>
                                              <a:dgm id="{0B479B77-BEF7-49B5-9E9A-4FB0EFC5808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dgm id="{0B479B77-BEF7-49B5-9E9A-4FB0EFC58080}"/>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graphicEl>
                                              <a:dgm id="{79CB8A8E-2BA9-4523-85E2-A66C5C250604}"/>
                                            </p:graphicEl>
                                          </p:spTgt>
                                        </p:tgtEl>
                                        <p:attrNameLst>
                                          <p:attrName>style.visibility</p:attrName>
                                        </p:attrNameLst>
                                      </p:cBhvr>
                                      <p:to>
                                        <p:strVal val="visible"/>
                                      </p:to>
                                    </p:set>
                                    <p:anim calcmode="lin" valueType="num">
                                      <p:cBhvr additive="base">
                                        <p:cTn id="35" dur="500" fill="hold"/>
                                        <p:tgtEl>
                                          <p:spTgt spid="6">
                                            <p:graphicEl>
                                              <a:dgm id="{79CB8A8E-2BA9-4523-85E2-A66C5C25060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79CB8A8E-2BA9-4523-85E2-A66C5C250604}"/>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graphicEl>
                                              <a:dgm id="{8EFBF6C1-3046-4DF3-8009-726CE406A482}"/>
                                            </p:graphicEl>
                                          </p:spTgt>
                                        </p:tgtEl>
                                        <p:attrNameLst>
                                          <p:attrName>style.visibility</p:attrName>
                                        </p:attrNameLst>
                                      </p:cBhvr>
                                      <p:to>
                                        <p:strVal val="visible"/>
                                      </p:to>
                                    </p:set>
                                    <p:anim calcmode="lin" valueType="num">
                                      <p:cBhvr additive="base">
                                        <p:cTn id="41" dur="500" fill="hold"/>
                                        <p:tgtEl>
                                          <p:spTgt spid="6">
                                            <p:graphicEl>
                                              <a:dgm id="{8EFBF6C1-3046-4DF3-8009-726CE406A482}"/>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8EFBF6C1-3046-4DF3-8009-726CE406A482}"/>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graphicEl>
                                              <a:dgm id="{F8E6459E-257B-4A0B-BE12-5008EEEE772A}"/>
                                            </p:graphicEl>
                                          </p:spTgt>
                                        </p:tgtEl>
                                        <p:attrNameLst>
                                          <p:attrName>style.visibility</p:attrName>
                                        </p:attrNameLst>
                                      </p:cBhvr>
                                      <p:to>
                                        <p:strVal val="visible"/>
                                      </p:to>
                                    </p:set>
                                    <p:anim calcmode="lin" valueType="num">
                                      <p:cBhvr additive="base">
                                        <p:cTn id="47" dur="500" fill="hold"/>
                                        <p:tgtEl>
                                          <p:spTgt spid="6">
                                            <p:graphicEl>
                                              <a:dgm id="{F8E6459E-257B-4A0B-BE12-5008EEEE772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F8E6459E-257B-4A0B-BE12-5008EEEE772A}"/>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graphicEl>
                                              <a:dgm id="{7CC71918-EFE9-4908-B97F-5B72A4D384CF}"/>
                                            </p:graphicEl>
                                          </p:spTgt>
                                        </p:tgtEl>
                                        <p:attrNameLst>
                                          <p:attrName>style.visibility</p:attrName>
                                        </p:attrNameLst>
                                      </p:cBhvr>
                                      <p:to>
                                        <p:strVal val="visible"/>
                                      </p:to>
                                    </p:set>
                                    <p:anim calcmode="lin" valueType="num">
                                      <p:cBhvr additive="base">
                                        <p:cTn id="53" dur="500" fill="hold"/>
                                        <p:tgtEl>
                                          <p:spTgt spid="6">
                                            <p:graphicEl>
                                              <a:dgm id="{7CC71918-EFE9-4908-B97F-5B72A4D384C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graphicEl>
                                              <a:dgm id="{7CC71918-EFE9-4908-B97F-5B72A4D384CF}"/>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graphicEl>
                                              <a:dgm id="{6476A75F-C56D-4982-A096-2D2176DD63C1}"/>
                                            </p:graphicEl>
                                          </p:spTgt>
                                        </p:tgtEl>
                                        <p:attrNameLst>
                                          <p:attrName>style.visibility</p:attrName>
                                        </p:attrNameLst>
                                      </p:cBhvr>
                                      <p:to>
                                        <p:strVal val="visible"/>
                                      </p:to>
                                    </p:set>
                                    <p:anim calcmode="lin" valueType="num">
                                      <p:cBhvr additive="base">
                                        <p:cTn id="59" dur="500" fill="hold"/>
                                        <p:tgtEl>
                                          <p:spTgt spid="6">
                                            <p:graphicEl>
                                              <a:dgm id="{6476A75F-C56D-4982-A096-2D2176DD63C1}"/>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graphicEl>
                                              <a:dgm id="{6476A75F-C56D-4982-A096-2D2176DD63C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Заголовок 1"/>
          <p:cNvSpPr>
            <a:spLocks noGrp="1"/>
          </p:cNvSpPr>
          <p:nvPr>
            <p:ph type="title"/>
          </p:nvPr>
        </p:nvSpPr>
        <p:spPr/>
        <p:txBody>
          <a:bodyPr/>
          <a:lstStyle/>
          <a:p>
            <a:r>
              <a:rPr lang="en-US" smtClean="0"/>
              <a:t>Government: appointment</a:t>
            </a:r>
            <a:endParaRPr lang="ru-RU" smtClean="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Заголовок 1"/>
          <p:cNvSpPr>
            <a:spLocks noGrp="1"/>
          </p:cNvSpPr>
          <p:nvPr>
            <p:ph type="title"/>
          </p:nvPr>
        </p:nvSpPr>
        <p:spPr/>
        <p:txBody>
          <a:bodyPr/>
          <a:lstStyle/>
          <a:p>
            <a:r>
              <a:rPr lang="en-US" smtClean="0"/>
              <a:t>The President &amp; The Government</a:t>
            </a:r>
            <a:endParaRPr lang="ru-RU" smtClean="0"/>
          </a:p>
        </p:txBody>
      </p:sp>
      <p:sp>
        <p:nvSpPr>
          <p:cNvPr id="5" name="Содержимое 4"/>
          <p:cNvSpPr>
            <a:spLocks noGrp="1"/>
          </p:cNvSpPr>
          <p:nvPr>
            <p:ph sz="half" idx="2"/>
          </p:nvPr>
        </p:nvSpPr>
        <p:spPr>
          <a:xfrm>
            <a:off x="4572000" y="1600200"/>
            <a:ext cx="4114800" cy="4525963"/>
          </a:xfrm>
        </p:spPr>
        <p:txBody>
          <a:bodyPr rtlCol="0">
            <a:normAutofit fontScale="92500" lnSpcReduction="10000"/>
          </a:bodyPr>
          <a:lstStyle/>
          <a:p>
            <a:pPr fontAlgn="auto">
              <a:spcAft>
                <a:spcPts val="0"/>
              </a:spcAft>
              <a:buFont typeface="Arial" pitchFamily="34" charset="0"/>
              <a:buChar char="•"/>
              <a:defRPr/>
            </a:pPr>
            <a:r>
              <a:rPr lang="en-US" dirty="0" smtClean="0">
                <a:ea typeface="+mn-ea"/>
                <a:cs typeface="+mn-cs"/>
              </a:rPr>
              <a:t>Appoints the Chairman of the Government with the approval of the State Duma</a:t>
            </a:r>
          </a:p>
          <a:p>
            <a:pPr fontAlgn="auto">
              <a:spcAft>
                <a:spcPts val="0"/>
              </a:spcAft>
              <a:buFont typeface="Arial" pitchFamily="34" charset="0"/>
              <a:buChar char="•"/>
              <a:defRPr/>
            </a:pPr>
            <a:r>
              <a:rPr lang="en-US" dirty="0" smtClean="0">
                <a:ea typeface="+mn-ea"/>
                <a:cs typeface="+mn-cs"/>
              </a:rPr>
              <a:t>Appoints Vice-chairmen</a:t>
            </a:r>
          </a:p>
          <a:p>
            <a:pPr fontAlgn="auto">
              <a:spcAft>
                <a:spcPts val="0"/>
              </a:spcAft>
              <a:buFont typeface="Arial" pitchFamily="34" charset="0"/>
              <a:buChar char="•"/>
              <a:defRPr/>
            </a:pPr>
            <a:r>
              <a:rPr lang="en-US" dirty="0">
                <a:ea typeface="+mn-ea"/>
                <a:cs typeface="+mn-cs"/>
              </a:rPr>
              <a:t>H</a:t>
            </a:r>
            <a:r>
              <a:rPr lang="en-US" dirty="0" smtClean="0">
                <a:ea typeface="+mn-ea"/>
                <a:cs typeface="+mn-cs"/>
              </a:rPr>
              <a:t>as the right to chair meetings of the Government  </a:t>
            </a:r>
          </a:p>
          <a:p>
            <a:pPr fontAlgn="auto">
              <a:spcAft>
                <a:spcPts val="0"/>
              </a:spcAft>
              <a:buFont typeface="Arial" pitchFamily="34" charset="0"/>
              <a:buChar char="•"/>
              <a:defRPr/>
            </a:pPr>
            <a:r>
              <a:rPr lang="en-US" dirty="0" smtClean="0">
                <a:ea typeface="+mn-ea"/>
                <a:cs typeface="+mn-cs"/>
              </a:rPr>
              <a:t>Supervises Force Ministers</a:t>
            </a:r>
          </a:p>
          <a:p>
            <a:pPr fontAlgn="auto">
              <a:spcAft>
                <a:spcPts val="0"/>
              </a:spcAft>
              <a:buFont typeface="Arial" pitchFamily="34" charset="0"/>
              <a:buChar char="•"/>
              <a:defRPr/>
            </a:pPr>
            <a:r>
              <a:rPr lang="en-US" dirty="0" smtClean="0">
                <a:ea typeface="+mn-ea"/>
                <a:cs typeface="+mn-cs"/>
              </a:rPr>
              <a:t>Resigns  the Government  personally</a:t>
            </a:r>
            <a:endParaRPr lang="ru-RU" dirty="0">
              <a:ea typeface="+mn-ea"/>
              <a:cs typeface="+mn-cs"/>
            </a:endParaRPr>
          </a:p>
        </p:txBody>
      </p:sp>
      <p:pic>
        <p:nvPicPr>
          <p:cNvPr id="7" name="Содержимое 3" descr="Путин на правительстве.jpg"/>
          <p:cNvPicPr>
            <a:picLocks noChangeAspect="1"/>
          </p:cNvPicPr>
          <p:nvPr/>
        </p:nvPicPr>
        <p:blipFill>
          <a:blip r:embed="rId2"/>
          <a:srcRect/>
          <a:stretch>
            <a:fillRect/>
          </a:stretch>
        </p:blipFill>
        <p:spPr bwMode="auto">
          <a:xfrm>
            <a:off x="539750" y="1125538"/>
            <a:ext cx="4035425" cy="3055937"/>
          </a:xfrm>
          <a:prstGeom prst="rect">
            <a:avLst/>
          </a:prstGeom>
          <a:noFill/>
          <a:ln w="9525">
            <a:noFill/>
            <a:miter lim="800000"/>
            <a:headEnd/>
            <a:tailEnd/>
          </a:ln>
        </p:spPr>
      </p:pic>
      <p:pic>
        <p:nvPicPr>
          <p:cNvPr id="8" name="Picture 6" descr="http://er-ka.ru/sites/default/files/7e2a2845a4a99f93f28bb67e614.jpg"/>
          <p:cNvPicPr>
            <a:picLocks noGrp="1" noChangeAspect="1" noChangeArrowheads="1"/>
          </p:cNvPicPr>
          <p:nvPr>
            <p:ph sz="half" idx="1"/>
          </p:nvPr>
        </p:nvPicPr>
        <p:blipFill>
          <a:blip r:embed="rId3"/>
          <a:srcRect/>
          <a:stretch>
            <a:fillRect/>
          </a:stretch>
        </p:blipFill>
        <p:spPr>
          <a:xfrm>
            <a:off x="611188" y="3933825"/>
            <a:ext cx="4038600" cy="26654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Заголовок 1"/>
          <p:cNvSpPr>
            <a:spLocks noGrp="1"/>
          </p:cNvSpPr>
          <p:nvPr>
            <p:ph type="title"/>
          </p:nvPr>
        </p:nvSpPr>
        <p:spPr/>
        <p:txBody>
          <a:bodyPr/>
          <a:lstStyle/>
          <a:p>
            <a:r>
              <a:rPr lang="en-US" smtClean="0"/>
              <a:t>President versus Government</a:t>
            </a:r>
            <a:endParaRPr lang="ru-RU" smtClean="0"/>
          </a:p>
        </p:txBody>
      </p:sp>
      <p:pic>
        <p:nvPicPr>
          <p:cNvPr id="5" name="Содержимое 4" descr="enhanced-buzz-22111-1330891578-42.jpg"/>
          <p:cNvPicPr>
            <a:picLocks noGrp="1" noChangeAspect="1"/>
          </p:cNvPicPr>
          <p:nvPr>
            <p:ph sz="half" idx="1"/>
          </p:nvPr>
        </p:nvPicPr>
        <p:blipFill>
          <a:blip r:embed="rId2"/>
          <a:srcRect/>
          <a:stretch>
            <a:fillRect/>
          </a:stretch>
        </p:blipFill>
        <p:spPr>
          <a:xfrm>
            <a:off x="457200" y="2438400"/>
            <a:ext cx="3956050" cy="2790825"/>
          </a:xfrm>
        </p:spPr>
      </p:pic>
      <p:sp>
        <p:nvSpPr>
          <p:cNvPr id="4" name="Содержимое 3"/>
          <p:cNvSpPr>
            <a:spLocks noGrp="1"/>
          </p:cNvSpPr>
          <p:nvPr>
            <p:ph sz="half" idx="2"/>
          </p:nvPr>
        </p:nvSpPr>
        <p:spPr>
          <a:xfrm>
            <a:off x="4500563" y="1600200"/>
            <a:ext cx="4186237" cy="4637088"/>
          </a:xfrm>
        </p:spPr>
        <p:txBody>
          <a:bodyPr rtlCol="0">
            <a:normAutofit fontScale="85000" lnSpcReduction="10000"/>
          </a:bodyPr>
          <a:lstStyle/>
          <a:p>
            <a:pPr fontAlgn="auto">
              <a:spcAft>
                <a:spcPts val="0"/>
              </a:spcAft>
              <a:buFont typeface="Arial" pitchFamily="34" charset="0"/>
              <a:buChar char="•"/>
              <a:defRPr/>
            </a:pPr>
            <a:r>
              <a:rPr lang="en-US" dirty="0" smtClean="0">
                <a:latin typeface="Courier" charset="0"/>
                <a:ea typeface="+mn-ea"/>
                <a:cs typeface="Times New Roman" pitchFamily="18" charset="0"/>
              </a:rPr>
              <a:t>The decisions and orders of the Government in case of their incompatibility which the Constitution, federal laws and decrees of the President, may be revoked by the President. </a:t>
            </a:r>
          </a:p>
          <a:p>
            <a:pPr fontAlgn="auto">
              <a:spcAft>
                <a:spcPts val="0"/>
              </a:spcAft>
              <a:buFont typeface="Arial" pitchFamily="34" charset="0"/>
              <a:buChar char="•"/>
              <a:defRPr/>
            </a:pPr>
            <a:r>
              <a:rPr lang="en-US" dirty="0" smtClean="0">
                <a:latin typeface="Courier" charset="0"/>
                <a:ea typeface="+mn-ea"/>
                <a:cs typeface="Times New Roman" pitchFamily="18" charset="0"/>
              </a:rPr>
              <a:t>The President of the Russian Federation may take the decision on the resignation of the Government of the Russian Federation.</a:t>
            </a:r>
            <a:endParaRPr lang="ru-RU" sz="2400" dirty="0" smtClean="0">
              <a:ea typeface="+mn-ea"/>
              <a:cs typeface="+mn-cs"/>
            </a:endParaRPr>
          </a:p>
          <a:p>
            <a:pPr fontAlgn="auto">
              <a:spcAft>
                <a:spcPts val="0"/>
              </a:spcAft>
              <a:buFont typeface="Arial" pitchFamily="34" charset="0"/>
              <a:buChar char="•"/>
              <a:defRPr/>
            </a:pPr>
            <a:endParaRPr lang="ru-RU"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indent="0" fontAlgn="auto">
              <a:spcAft>
                <a:spcPts val="0"/>
              </a:spcAft>
              <a:defRPr/>
            </a:pPr>
            <a:r>
              <a:rPr lang="en-US" dirty="0" smtClean="0">
                <a:solidFill>
                  <a:schemeClr val="tx2">
                    <a:tint val="100000"/>
                    <a:shade val="90000"/>
                    <a:satMod val="250000"/>
                    <a:alpha val="100000"/>
                  </a:schemeClr>
                </a:solidFill>
                <a:latin typeface="+mj-lt"/>
                <a:ea typeface="+mj-ea"/>
                <a:cs typeface="+mj-cs"/>
              </a:rPr>
              <a:t>Government: who’s the boss</a:t>
            </a:r>
            <a:endParaRPr lang="ru-RU" dirty="0">
              <a:solidFill>
                <a:schemeClr val="tx2">
                  <a:tint val="100000"/>
                  <a:shade val="90000"/>
                  <a:satMod val="250000"/>
                  <a:alpha val="100000"/>
                </a:schemeClr>
              </a:solidFill>
              <a:latin typeface="+mj-lt"/>
              <a:ea typeface="+mj-ea"/>
              <a:cs typeface="+mj-cs"/>
            </a:endParaRPr>
          </a:p>
        </p:txBody>
      </p:sp>
      <p:sp>
        <p:nvSpPr>
          <p:cNvPr id="118786" name="Содержимое 2"/>
          <p:cNvSpPr>
            <a:spLocks noGrp="1"/>
          </p:cNvSpPr>
          <p:nvPr>
            <p:ph sz="half" idx="1"/>
          </p:nvPr>
        </p:nvSpPr>
        <p:spPr>
          <a:xfrm>
            <a:off x="457200" y="1646238"/>
            <a:ext cx="4038600" cy="4525962"/>
          </a:xfrm>
        </p:spPr>
        <p:txBody>
          <a:bodyPr/>
          <a:lstStyle/>
          <a:p>
            <a:r>
              <a:rPr lang="en-US" b="1" i="1" smtClean="0"/>
              <a:t>President: ministers</a:t>
            </a:r>
          </a:p>
          <a:p>
            <a:endParaRPr lang="en-US" smtClean="0"/>
          </a:p>
          <a:p>
            <a:r>
              <a:rPr lang="en-US" smtClean="0"/>
              <a:t>Defence</a:t>
            </a:r>
          </a:p>
          <a:p>
            <a:r>
              <a:rPr lang="en-US" smtClean="0"/>
              <a:t>Interior (Police)</a:t>
            </a:r>
          </a:p>
          <a:p>
            <a:r>
              <a:rPr lang="en-US" smtClean="0"/>
              <a:t>International Relations</a:t>
            </a:r>
          </a:p>
          <a:p>
            <a:r>
              <a:rPr lang="en-US" smtClean="0"/>
              <a:t>Emergency Situations</a:t>
            </a:r>
          </a:p>
          <a:p>
            <a:r>
              <a:rPr lang="en-US" smtClean="0"/>
              <a:t>Federal Security</a:t>
            </a:r>
          </a:p>
          <a:p>
            <a:r>
              <a:rPr lang="en-US" smtClean="0"/>
              <a:t>Intelligent Service</a:t>
            </a:r>
          </a:p>
          <a:p>
            <a:r>
              <a:rPr lang="en-US" smtClean="0"/>
              <a:t>Justice</a:t>
            </a:r>
            <a:endParaRPr lang="ru-RU" smtClean="0">
              <a:latin typeface="Cambria" pitchFamily="-123" charset="0"/>
            </a:endParaRPr>
          </a:p>
        </p:txBody>
      </p:sp>
      <p:sp>
        <p:nvSpPr>
          <p:cNvPr id="118787" name="Содержимое 3"/>
          <p:cNvSpPr>
            <a:spLocks noGrp="1"/>
          </p:cNvSpPr>
          <p:nvPr>
            <p:ph sz="half" idx="2"/>
          </p:nvPr>
        </p:nvSpPr>
        <p:spPr>
          <a:xfrm>
            <a:off x="4648200" y="1646238"/>
            <a:ext cx="4038600" cy="4525962"/>
          </a:xfrm>
        </p:spPr>
        <p:txBody>
          <a:bodyPr/>
          <a:lstStyle/>
          <a:p>
            <a:r>
              <a:rPr lang="en-US" sz="3200" b="1" i="1" smtClean="0"/>
              <a:t>Prime minister: ministers</a:t>
            </a:r>
          </a:p>
          <a:p>
            <a:r>
              <a:rPr lang="en-US" smtClean="0"/>
              <a:t>Labour</a:t>
            </a:r>
          </a:p>
          <a:p>
            <a:r>
              <a:rPr lang="en-US" smtClean="0"/>
              <a:t>Economics</a:t>
            </a:r>
          </a:p>
          <a:p>
            <a:r>
              <a:rPr lang="en-US" smtClean="0"/>
              <a:t>Finance</a:t>
            </a:r>
          </a:p>
          <a:p>
            <a:r>
              <a:rPr lang="en-US" smtClean="0"/>
              <a:t>Health care</a:t>
            </a:r>
          </a:p>
          <a:p>
            <a:r>
              <a:rPr lang="en-US" smtClean="0"/>
              <a:t>Transport</a:t>
            </a:r>
          </a:p>
          <a:p>
            <a:r>
              <a:rPr lang="en-US" smtClean="0"/>
              <a:t>Energy</a:t>
            </a:r>
          </a:p>
          <a:p>
            <a:r>
              <a:rPr lang="en-US" smtClean="0"/>
              <a:t>Science &amp; Education</a:t>
            </a:r>
          </a:p>
          <a:p>
            <a:r>
              <a:rPr lang="en-US" smtClean="0"/>
              <a:t>Culture</a:t>
            </a:r>
          </a:p>
          <a:p>
            <a:endParaRPr lang="en-US" smtClean="0"/>
          </a:p>
          <a:p>
            <a:endParaRPr lang="ru-RU" smtClean="0">
              <a:latin typeface="Cambria" pitchFamily="-123"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Заголовок 4"/>
          <p:cNvSpPr>
            <a:spLocks noGrp="1"/>
          </p:cNvSpPr>
          <p:nvPr>
            <p:ph type="title"/>
          </p:nvPr>
        </p:nvSpPr>
        <p:spPr>
          <a:xfrm>
            <a:off x="457200" y="274638"/>
            <a:ext cx="8229600" cy="850900"/>
          </a:xfrm>
        </p:spPr>
        <p:txBody>
          <a:bodyPr/>
          <a:lstStyle/>
          <a:p>
            <a:r>
              <a:rPr lang="en-US" smtClean="0"/>
              <a:t>President &amp; Courts</a:t>
            </a:r>
            <a:endParaRPr lang="ru-RU" smtClean="0"/>
          </a:p>
        </p:txBody>
      </p:sp>
      <p:graphicFrame>
        <p:nvGraphicFramePr>
          <p:cNvPr id="4" name="Содержимое 3"/>
          <p:cNvGraphicFramePr>
            <a:graphicFrameLocks noGrp="1"/>
          </p:cNvGraphicFramePr>
          <p:nvPr>
            <p:ph idx="1"/>
          </p:nvPr>
        </p:nvGraphicFramePr>
        <p:xfrm>
          <a:off x="539552" y="1268760"/>
          <a:ext cx="8229600" cy="518457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Заголовок 1"/>
          <p:cNvSpPr>
            <a:spLocks noGrp="1"/>
          </p:cNvSpPr>
          <p:nvPr>
            <p:ph type="title"/>
          </p:nvPr>
        </p:nvSpPr>
        <p:spPr/>
        <p:txBody>
          <a:bodyPr/>
          <a:lstStyle/>
          <a:p>
            <a:r>
              <a:rPr lang="en-US" smtClean="0"/>
              <a:t>President &amp; Courts</a:t>
            </a:r>
            <a:endParaRPr lang="ru-RU" smtClean="0"/>
          </a:p>
        </p:txBody>
      </p:sp>
      <p:sp>
        <p:nvSpPr>
          <p:cNvPr id="3" name="Содержимое 2"/>
          <p:cNvSpPr>
            <a:spLocks noGrp="1"/>
          </p:cNvSpPr>
          <p:nvPr>
            <p:ph idx="1"/>
          </p:nvPr>
        </p:nvSpPr>
        <p:spPr>
          <a:xfrm>
            <a:off x="323850" y="1600200"/>
            <a:ext cx="4392613" cy="4492625"/>
          </a:xfrm>
        </p:spPr>
        <p:txBody>
          <a:bodyPr rtlCol="0">
            <a:normAutofit fontScale="77500" lnSpcReduction="20000"/>
          </a:bodyPr>
          <a:lstStyle/>
          <a:p>
            <a:pPr fontAlgn="auto">
              <a:spcAft>
                <a:spcPts val="0"/>
              </a:spcAft>
              <a:buFont typeface="Arial" pitchFamily="34" charset="0"/>
              <a:buChar char="•"/>
              <a:defRPr/>
            </a:pPr>
            <a:r>
              <a:rPr lang="en-US" dirty="0">
                <a:ea typeface="+mn-ea"/>
                <a:cs typeface="Times New Roman" pitchFamily="18" charset="0"/>
              </a:rPr>
              <a:t>S</a:t>
            </a:r>
            <a:r>
              <a:rPr lang="en-US" dirty="0" smtClean="0">
                <a:ea typeface="+mn-ea"/>
                <a:cs typeface="Times New Roman" pitchFamily="18" charset="0"/>
              </a:rPr>
              <a:t>ubmits </a:t>
            </a:r>
            <a:r>
              <a:rPr lang="en-US" dirty="0">
                <a:ea typeface="+mn-ea"/>
                <a:cs typeface="Times New Roman" pitchFamily="18" charset="0"/>
              </a:rPr>
              <a:t>to the Council of the Federation </a:t>
            </a:r>
            <a:r>
              <a:rPr lang="en-US" dirty="0" smtClean="0">
                <a:ea typeface="+mn-ea"/>
                <a:cs typeface="Times New Roman" pitchFamily="18" charset="0"/>
              </a:rPr>
              <a:t>nominations for </a:t>
            </a:r>
            <a:r>
              <a:rPr lang="en-US" dirty="0">
                <a:ea typeface="+mn-ea"/>
                <a:cs typeface="Times New Roman" pitchFamily="18" charset="0"/>
              </a:rPr>
              <a:t>the posts </a:t>
            </a:r>
            <a:endParaRPr lang="en-US" dirty="0" smtClean="0">
              <a:ea typeface="+mn-ea"/>
              <a:cs typeface="Times New Roman" pitchFamily="18" charset="0"/>
            </a:endParaRPr>
          </a:p>
          <a:p>
            <a:pPr fontAlgn="auto">
              <a:spcAft>
                <a:spcPts val="0"/>
              </a:spcAft>
              <a:buFont typeface="Wingdings" pitchFamily="2" charset="2"/>
              <a:buChar char="ü"/>
              <a:defRPr/>
            </a:pPr>
            <a:r>
              <a:rPr lang="en-US" dirty="0" smtClean="0">
                <a:ea typeface="+mn-ea"/>
                <a:cs typeface="Times New Roman" pitchFamily="18" charset="0"/>
              </a:rPr>
              <a:t>of </a:t>
            </a:r>
            <a:r>
              <a:rPr lang="en-US" dirty="0">
                <a:ea typeface="+mn-ea"/>
                <a:cs typeface="Times New Roman" pitchFamily="18" charset="0"/>
              </a:rPr>
              <a:t>judges of the Constitutional Court of the Russian Federation, </a:t>
            </a:r>
          </a:p>
          <a:p>
            <a:pPr fontAlgn="auto">
              <a:spcAft>
                <a:spcPts val="0"/>
              </a:spcAft>
              <a:buFont typeface="Wingdings" pitchFamily="2" charset="2"/>
              <a:buChar char="ü"/>
              <a:defRPr/>
            </a:pPr>
            <a:r>
              <a:rPr lang="en-US" dirty="0">
                <a:ea typeface="+mn-ea"/>
                <a:cs typeface="Times New Roman" pitchFamily="18" charset="0"/>
              </a:rPr>
              <a:t>of the Supreme Court of the Russian Federation, </a:t>
            </a:r>
          </a:p>
          <a:p>
            <a:pPr fontAlgn="auto">
              <a:spcAft>
                <a:spcPts val="0"/>
              </a:spcAft>
              <a:buFont typeface="Wingdings" pitchFamily="2" charset="2"/>
              <a:buChar char="ü"/>
              <a:defRPr/>
            </a:pPr>
            <a:r>
              <a:rPr lang="en-US" dirty="0">
                <a:ea typeface="+mn-ea"/>
                <a:cs typeface="Times New Roman" pitchFamily="18" charset="0"/>
              </a:rPr>
              <a:t>of the Higher Court of Arbitration of the Russian Federation  </a:t>
            </a:r>
          </a:p>
          <a:p>
            <a:pPr fontAlgn="auto">
              <a:spcAft>
                <a:spcPts val="0"/>
              </a:spcAft>
              <a:buFont typeface="Wingdings" pitchFamily="2" charset="2"/>
              <a:buChar char="ü"/>
              <a:defRPr/>
            </a:pPr>
            <a:r>
              <a:rPr lang="en-US" dirty="0" smtClean="0">
                <a:ea typeface="+mn-ea"/>
                <a:cs typeface="Times New Roman" pitchFamily="18" charset="0"/>
              </a:rPr>
              <a:t>of </a:t>
            </a:r>
            <a:r>
              <a:rPr lang="en-US" dirty="0">
                <a:ea typeface="+mn-ea"/>
                <a:cs typeface="Times New Roman" pitchFamily="18" charset="0"/>
              </a:rPr>
              <a:t>the General Procurator of the Russian Federation;</a:t>
            </a:r>
          </a:p>
          <a:p>
            <a:pPr fontAlgn="auto">
              <a:spcAft>
                <a:spcPts val="0"/>
              </a:spcAft>
              <a:buFont typeface="Arial" pitchFamily="34" charset="0"/>
              <a:buChar char="•"/>
              <a:defRPr/>
            </a:pPr>
            <a:endParaRPr lang="ru-RU" dirty="0">
              <a:ea typeface="+mn-ea"/>
              <a:cs typeface="+mn-cs"/>
            </a:endParaRPr>
          </a:p>
        </p:txBody>
      </p:sp>
      <p:pic>
        <p:nvPicPr>
          <p:cNvPr id="120835" name="Picture 8" descr="president_04"/>
          <p:cNvPicPr>
            <a:picLocks noChangeAspect="1" noChangeArrowheads="1"/>
          </p:cNvPicPr>
          <p:nvPr/>
        </p:nvPicPr>
        <p:blipFill>
          <a:blip r:embed="rId3"/>
          <a:srcRect/>
          <a:stretch>
            <a:fillRect/>
          </a:stretch>
        </p:blipFill>
        <p:spPr bwMode="auto">
          <a:xfrm>
            <a:off x="4716463" y="1628775"/>
            <a:ext cx="4427537" cy="3087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Заголовок 1"/>
          <p:cNvSpPr>
            <a:spLocks noGrp="1"/>
          </p:cNvSpPr>
          <p:nvPr>
            <p:ph type="title"/>
          </p:nvPr>
        </p:nvSpPr>
        <p:spPr>
          <a:xfrm>
            <a:off x="395288" y="549275"/>
            <a:ext cx="8229600" cy="1066800"/>
          </a:xfrm>
        </p:spPr>
        <p:txBody>
          <a:bodyPr/>
          <a:lstStyle/>
          <a:p>
            <a:r>
              <a:rPr lang="en-US" smtClean="0"/>
              <a:t>Russia: The Type of the State</a:t>
            </a:r>
            <a:endParaRPr lang="ru-RU" smtClean="0"/>
          </a:p>
        </p:txBody>
      </p:sp>
      <p:sp>
        <p:nvSpPr>
          <p:cNvPr id="3" name="Содержимое 2"/>
          <p:cNvSpPr>
            <a:spLocks noGrp="1"/>
          </p:cNvSpPr>
          <p:nvPr>
            <p:ph idx="1"/>
          </p:nvPr>
        </p:nvSpPr>
        <p:spPr>
          <a:xfrm>
            <a:off x="457200" y="1989138"/>
            <a:ext cx="8229600" cy="4584700"/>
          </a:xfrm>
        </p:spPr>
        <p:txBody>
          <a:bodyPr/>
          <a:lstStyle/>
          <a:p>
            <a:r>
              <a:rPr lang="en-US" sz="4000" smtClean="0"/>
              <a:t>Republic</a:t>
            </a:r>
          </a:p>
          <a:p>
            <a:r>
              <a:rPr lang="en-US" sz="4000" smtClean="0"/>
              <a:t>Presidential republic</a:t>
            </a:r>
          </a:p>
          <a:p>
            <a:r>
              <a:rPr lang="en-US" sz="4000" smtClean="0"/>
              <a:t>?Semi-presidential republic?</a:t>
            </a:r>
          </a:p>
          <a:p>
            <a:r>
              <a:rPr lang="en-US" sz="4000" smtClean="0"/>
              <a:t>!Super presidential  republic!</a:t>
            </a:r>
          </a:p>
          <a:p>
            <a:r>
              <a:rPr lang="en-US" sz="4000" smtClean="0"/>
              <a:t>Federal State</a:t>
            </a:r>
          </a:p>
          <a:p>
            <a:r>
              <a:rPr lang="en-US" sz="4000" smtClean="0"/>
              <a:t>Parliamentary democracy </a:t>
            </a:r>
            <a:endParaRPr lang="en-US" smtClean="0"/>
          </a:p>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ea typeface="+mj-ea"/>
                <a:cs typeface="+mj-cs"/>
              </a:rPr>
              <a:t>Legislation and the President  </a:t>
            </a:r>
            <a:endParaRPr lang="ru-RU" dirty="0">
              <a:ea typeface="+mj-ea"/>
              <a:cs typeface="+mj-cs"/>
            </a:endParaRPr>
          </a:p>
        </p:txBody>
      </p:sp>
      <p:sp>
        <p:nvSpPr>
          <p:cNvPr id="6" name="Содержимое 5"/>
          <p:cNvSpPr>
            <a:spLocks noGrp="1"/>
          </p:cNvSpPr>
          <p:nvPr>
            <p:ph idx="1"/>
          </p:nvPr>
        </p:nvSpPr>
        <p:spPr/>
        <p:txBody>
          <a:bodyPr>
            <a:normAutofit fontScale="70000" lnSpcReduction="20000"/>
          </a:bodyPr>
          <a:lstStyle/>
          <a:p>
            <a:pPr marL="274320" indent="-274320" fontAlgn="auto">
              <a:spcAft>
                <a:spcPts val="0"/>
              </a:spcAft>
              <a:buFont typeface="Wingdings 2"/>
              <a:buChar char=""/>
              <a:defRPr/>
            </a:pPr>
            <a:r>
              <a:rPr lang="en-US" sz="3600" b="1" dirty="0" smtClean="0">
                <a:ea typeface="+mn-ea"/>
                <a:cs typeface="+mn-cs"/>
              </a:rPr>
              <a:t>Has the right to issue decrees and orders,  obligatory to the government, regional governments  and local governments. </a:t>
            </a:r>
          </a:p>
          <a:p>
            <a:pPr marL="274320" indent="-274320" fontAlgn="auto">
              <a:spcAft>
                <a:spcPts val="0"/>
              </a:spcAft>
              <a:buFont typeface="Wingdings 2"/>
              <a:buChar char=""/>
              <a:defRPr/>
            </a:pPr>
            <a:r>
              <a:rPr lang="en-US" sz="3600" b="1" dirty="0" smtClean="0">
                <a:ea typeface="+mn-ea"/>
                <a:cs typeface="+mn-cs"/>
              </a:rPr>
              <a:t>Though they are not the laws, the function as next to laws normative acts. </a:t>
            </a:r>
          </a:p>
          <a:p>
            <a:pPr marL="274320" indent="-274320" fontAlgn="auto">
              <a:spcAft>
                <a:spcPts val="0"/>
              </a:spcAft>
              <a:buFont typeface="Wingdings 2"/>
              <a:buChar char=""/>
              <a:defRPr/>
            </a:pPr>
            <a:r>
              <a:rPr lang="en-US" sz="3600" b="1" dirty="0" smtClean="0">
                <a:ea typeface="+mn-ea"/>
                <a:cs typeface="+mn-cs"/>
              </a:rPr>
              <a:t>The government in its everyday activities  realises constitution, laws, decrees and orders of the President.</a:t>
            </a:r>
          </a:p>
          <a:p>
            <a:pPr marL="274320" indent="-274320" fontAlgn="auto">
              <a:spcAft>
                <a:spcPts val="0"/>
              </a:spcAft>
              <a:buFont typeface="Wingdings 2"/>
              <a:buChar char=""/>
              <a:defRPr/>
            </a:pPr>
            <a:r>
              <a:rPr lang="en-US" sz="3600" b="1" dirty="0" smtClean="0">
                <a:ea typeface="+mn-ea"/>
                <a:cs typeface="+mn-cs"/>
              </a:rPr>
              <a:t>In case the decisions of the government are in contradiction with constitution, federal laws or the decrees of the president he has the right to revoke these decisions </a:t>
            </a:r>
          </a:p>
          <a:p>
            <a:pPr marL="274320" indent="-274320" fontAlgn="auto">
              <a:spcAft>
                <a:spcPts val="0"/>
              </a:spcAft>
              <a:buFont typeface="Wingdings 2"/>
              <a:buChar char=""/>
              <a:defRPr/>
            </a:pPr>
            <a:r>
              <a:rPr lang="en-US" sz="3600" b="1" dirty="0" smtClean="0">
                <a:ea typeface="+mn-ea"/>
                <a:cs typeface="+mn-cs"/>
              </a:rPr>
              <a:t>President has the right of legislative initiative in any field</a:t>
            </a:r>
            <a:endParaRPr lang="ru-RU" sz="3600" b="1" dirty="0" smtClean="0">
              <a:ea typeface="+mn-ea"/>
              <a:cs typeface="+mn-cs"/>
            </a:endParaRPr>
          </a:p>
          <a:p>
            <a:pPr marL="274320" indent="-274320" fontAlgn="auto">
              <a:spcAft>
                <a:spcPts val="0"/>
              </a:spcAft>
              <a:buFont typeface="Wingdings 2"/>
              <a:buChar char=""/>
              <a:defRPr/>
            </a:pPr>
            <a:endParaRPr lang="ru-RU"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Заголовок 1"/>
          <p:cNvSpPr>
            <a:spLocks noGrp="1"/>
          </p:cNvSpPr>
          <p:nvPr>
            <p:ph type="title"/>
          </p:nvPr>
        </p:nvSpPr>
        <p:spPr/>
        <p:txBody>
          <a:bodyPr/>
          <a:lstStyle/>
          <a:p>
            <a:r>
              <a:rPr lang="en-US" smtClean="0"/>
              <a:t>President &amp; The Central Bank</a:t>
            </a:r>
            <a:endParaRPr lang="ru-RU" smtClean="0"/>
          </a:p>
        </p:txBody>
      </p:sp>
      <p:sp>
        <p:nvSpPr>
          <p:cNvPr id="3" name="Содержимое 2"/>
          <p:cNvSpPr>
            <a:spLocks noGrp="1"/>
          </p:cNvSpPr>
          <p:nvPr>
            <p:ph idx="1"/>
          </p:nvPr>
        </p:nvSpPr>
        <p:spPr>
          <a:xfrm>
            <a:off x="539750" y="1600200"/>
            <a:ext cx="8064500" cy="2405063"/>
          </a:xfrm>
        </p:spPr>
        <p:txBody>
          <a:bodyPr rtlCol="0">
            <a:normAutofit lnSpcReduction="10000"/>
          </a:bodyPr>
          <a:lstStyle/>
          <a:p>
            <a:pPr fontAlgn="auto">
              <a:spcAft>
                <a:spcPts val="0"/>
              </a:spcAft>
              <a:buFont typeface="Arial" pitchFamily="34" charset="0"/>
              <a:buChar char="•"/>
              <a:defRPr/>
            </a:pPr>
            <a:r>
              <a:rPr lang="en-US" sz="2600" dirty="0">
                <a:ea typeface="+mn-ea"/>
                <a:cs typeface="Times New Roman" pitchFamily="18" charset="0"/>
              </a:rPr>
              <a:t>S</a:t>
            </a:r>
            <a:r>
              <a:rPr lang="en-US" sz="2600" dirty="0" smtClean="0">
                <a:ea typeface="+mn-ea"/>
                <a:cs typeface="Times New Roman" pitchFamily="18" charset="0"/>
              </a:rPr>
              <a:t>ubmits to the State </a:t>
            </a:r>
            <a:r>
              <a:rPr lang="en-US" sz="2600" dirty="0" err="1" smtClean="0">
                <a:ea typeface="+mn-ea"/>
                <a:cs typeface="Times New Roman" pitchFamily="18" charset="0"/>
              </a:rPr>
              <a:t>Duma</a:t>
            </a:r>
            <a:r>
              <a:rPr lang="en-US" sz="2600" dirty="0" smtClean="0">
                <a:ea typeface="+mn-ea"/>
                <a:cs typeface="Times New Roman" pitchFamily="18" charset="0"/>
              </a:rPr>
              <a:t> </a:t>
            </a:r>
            <a:r>
              <a:rPr lang="en-US" sz="2600" b="1" dirty="0" smtClean="0">
                <a:ea typeface="+mn-ea"/>
                <a:cs typeface="Times New Roman" pitchFamily="18" charset="0"/>
              </a:rPr>
              <a:t>the nomination for the Chairman of the Central Bank </a:t>
            </a:r>
            <a:r>
              <a:rPr lang="en-US" sz="2600" dirty="0" smtClean="0">
                <a:ea typeface="+mn-ea"/>
                <a:cs typeface="Times New Roman" pitchFamily="18" charset="0"/>
              </a:rPr>
              <a:t>of the Russian Federation; </a:t>
            </a:r>
          </a:p>
          <a:p>
            <a:pPr fontAlgn="auto">
              <a:spcAft>
                <a:spcPts val="0"/>
              </a:spcAft>
              <a:buFont typeface="Arial" pitchFamily="34" charset="0"/>
              <a:buChar char="•"/>
              <a:defRPr/>
            </a:pPr>
            <a:r>
              <a:rPr lang="en-US" sz="2600" dirty="0">
                <a:ea typeface="+mn-ea"/>
                <a:cs typeface="Times New Roman" pitchFamily="18" charset="0"/>
              </a:rPr>
              <a:t>R</a:t>
            </a:r>
            <a:r>
              <a:rPr lang="en-US" sz="2600" dirty="0" smtClean="0">
                <a:ea typeface="+mn-ea"/>
                <a:cs typeface="Times New Roman" pitchFamily="18" charset="0"/>
              </a:rPr>
              <a:t>aises before the State </a:t>
            </a:r>
            <a:r>
              <a:rPr lang="en-US" sz="2600" dirty="0" err="1" smtClean="0">
                <a:ea typeface="+mn-ea"/>
                <a:cs typeface="Times New Roman" pitchFamily="18" charset="0"/>
              </a:rPr>
              <a:t>Duma</a:t>
            </a:r>
            <a:r>
              <a:rPr lang="en-US" sz="2600" dirty="0" smtClean="0">
                <a:ea typeface="+mn-ea"/>
                <a:cs typeface="Times New Roman" pitchFamily="18" charset="0"/>
              </a:rPr>
              <a:t> the </a:t>
            </a:r>
            <a:r>
              <a:rPr lang="en-US" sz="2600" b="1" dirty="0" smtClean="0">
                <a:ea typeface="+mn-ea"/>
                <a:cs typeface="Times New Roman" pitchFamily="18" charset="0"/>
              </a:rPr>
              <a:t>question concerning the release from duty</a:t>
            </a:r>
            <a:r>
              <a:rPr lang="en-US" sz="2600" dirty="0" smtClean="0">
                <a:ea typeface="+mn-ea"/>
                <a:cs typeface="Times New Roman" pitchFamily="18" charset="0"/>
              </a:rPr>
              <a:t> of the Chairman of the Central Bank of the Russian Federation;</a:t>
            </a:r>
            <a:endParaRPr lang="ru-RU" sz="2600" dirty="0" smtClean="0">
              <a:solidFill>
                <a:srgbClr val="605040"/>
              </a:solidFill>
              <a:ea typeface="+mn-ea"/>
              <a:cs typeface="Times New Roman" pitchFamily="18" charset="0"/>
            </a:endParaRPr>
          </a:p>
          <a:p>
            <a:pPr fontAlgn="auto">
              <a:spcAft>
                <a:spcPts val="0"/>
              </a:spcAft>
              <a:buFont typeface="Arial" pitchFamily="34" charset="0"/>
              <a:buChar char="•"/>
              <a:defRPr/>
            </a:pPr>
            <a:endParaRPr lang="ru-RU" sz="2600" dirty="0" smtClean="0">
              <a:ea typeface="+mn-ea"/>
              <a:cs typeface="+mn-cs"/>
            </a:endParaRPr>
          </a:p>
          <a:p>
            <a:pPr fontAlgn="auto">
              <a:spcAft>
                <a:spcPts val="0"/>
              </a:spcAft>
              <a:buFont typeface="Arial" pitchFamily="34" charset="0"/>
              <a:buChar char="•"/>
              <a:defRPr/>
            </a:pPr>
            <a:endParaRPr lang="ru-RU" sz="2600" dirty="0" smtClean="0">
              <a:ea typeface="+mn-ea"/>
              <a:cs typeface="+mn-cs"/>
            </a:endParaRPr>
          </a:p>
          <a:p>
            <a:pPr fontAlgn="auto">
              <a:spcAft>
                <a:spcPts val="0"/>
              </a:spcAft>
              <a:buFont typeface="Arial" pitchFamily="34" charset="0"/>
              <a:buNone/>
              <a:defRPr/>
            </a:pPr>
            <a:endParaRPr lang="ru-RU" sz="4000" dirty="0" smtClean="0">
              <a:ea typeface="+mn-ea"/>
              <a:cs typeface="+mn-cs"/>
            </a:endParaRPr>
          </a:p>
          <a:p>
            <a:pPr fontAlgn="auto">
              <a:spcAft>
                <a:spcPts val="0"/>
              </a:spcAft>
              <a:buFont typeface="Arial" pitchFamily="34" charset="0"/>
              <a:buChar char="•"/>
              <a:defRPr/>
            </a:pPr>
            <a:endParaRPr lang="ru-RU" sz="2600" dirty="0">
              <a:ea typeface="+mn-ea"/>
              <a:cs typeface="+mn-cs"/>
            </a:endParaRPr>
          </a:p>
        </p:txBody>
      </p:sp>
      <p:pic>
        <p:nvPicPr>
          <p:cNvPr id="123907" name="Picture 2" descr="http://banks43.ru/netcat_files/112/148/Tsentralnyy-Bank-RF.jpg"/>
          <p:cNvPicPr>
            <a:picLocks noChangeAspect="1" noChangeArrowheads="1"/>
          </p:cNvPicPr>
          <p:nvPr/>
        </p:nvPicPr>
        <p:blipFill>
          <a:blip r:embed="rId2"/>
          <a:srcRect/>
          <a:stretch>
            <a:fillRect/>
          </a:stretch>
        </p:blipFill>
        <p:spPr bwMode="auto">
          <a:xfrm>
            <a:off x="611188" y="3933825"/>
            <a:ext cx="4105275" cy="2606675"/>
          </a:xfrm>
          <a:prstGeom prst="rect">
            <a:avLst/>
          </a:prstGeom>
          <a:noFill/>
          <a:ln w="9525">
            <a:noFill/>
            <a:miter lim="800000"/>
            <a:headEnd/>
            <a:tailEnd/>
          </a:ln>
        </p:spPr>
      </p:pic>
      <p:pic>
        <p:nvPicPr>
          <p:cNvPr id="123908" name="Picture 4" descr="http://susanin.udm.ru/upload/resize_cache/iblock/18f/469_1000_1/ccbfa4d5-0e42-4386-ae91-4b60cf1cfa5e.jpg"/>
          <p:cNvPicPr>
            <a:picLocks noChangeAspect="1" noChangeArrowheads="1"/>
          </p:cNvPicPr>
          <p:nvPr/>
        </p:nvPicPr>
        <p:blipFill>
          <a:blip r:embed="rId3"/>
          <a:srcRect/>
          <a:stretch>
            <a:fillRect/>
          </a:stretch>
        </p:blipFill>
        <p:spPr bwMode="auto">
          <a:xfrm>
            <a:off x="4859338" y="3933825"/>
            <a:ext cx="3836987" cy="2624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Название 1"/>
          <p:cNvSpPr>
            <a:spLocks noGrp="1"/>
          </p:cNvSpPr>
          <p:nvPr>
            <p:ph type="title"/>
          </p:nvPr>
        </p:nvSpPr>
        <p:spPr/>
        <p:txBody>
          <a:bodyPr/>
          <a:lstStyle/>
          <a:p>
            <a:r>
              <a:rPr lang="en-US" smtClean="0">
                <a:latin typeface="Times New Roman" pitchFamily="-123" charset="0"/>
              </a:rPr>
              <a:t>Federal Assembly</a:t>
            </a:r>
            <a:endParaRPr lang="ru-RU" smtClean="0">
              <a:latin typeface="Times New Roman" pitchFamily="-123" charset="0"/>
            </a:endParaRPr>
          </a:p>
        </p:txBody>
      </p:sp>
      <p:pic>
        <p:nvPicPr>
          <p:cNvPr id="124930" name="Изображение 4"/>
          <p:cNvPicPr>
            <a:picLocks noChangeAspect="1"/>
          </p:cNvPicPr>
          <p:nvPr/>
        </p:nvPicPr>
        <p:blipFill>
          <a:blip r:embed="rId2"/>
          <a:srcRect/>
          <a:stretch>
            <a:fillRect/>
          </a:stretch>
        </p:blipFill>
        <p:spPr bwMode="auto">
          <a:xfrm>
            <a:off x="1187450" y="2597150"/>
            <a:ext cx="7116763" cy="4033838"/>
          </a:xfrm>
          <a:prstGeom prst="rect">
            <a:avLst/>
          </a:prstGeom>
          <a:noFill/>
          <a:ln w="9525">
            <a:noFill/>
            <a:miter lim="800000"/>
            <a:headEnd/>
            <a:tailEnd/>
          </a:ln>
        </p:spPr>
      </p:pic>
      <p:sp>
        <p:nvSpPr>
          <p:cNvPr id="124931" name="Прямоугольник 6"/>
          <p:cNvSpPr>
            <a:spLocks noChangeArrowheads="1"/>
          </p:cNvSpPr>
          <p:nvPr/>
        </p:nvSpPr>
        <p:spPr bwMode="auto">
          <a:xfrm>
            <a:off x="468313" y="1196975"/>
            <a:ext cx="8280400" cy="830263"/>
          </a:xfrm>
          <a:prstGeom prst="rect">
            <a:avLst/>
          </a:prstGeom>
          <a:noFill/>
          <a:ln w="9525">
            <a:noFill/>
            <a:miter lim="800000"/>
            <a:headEnd/>
            <a:tailEnd/>
          </a:ln>
        </p:spPr>
        <p:txBody>
          <a:bodyPr>
            <a:prstTxWarp prst="textNoShape">
              <a:avLst/>
            </a:prstTxWarp>
            <a:spAutoFit/>
          </a:bodyPr>
          <a:lstStyle/>
          <a:p>
            <a:pPr algn="just"/>
            <a:r>
              <a:rPr lang="en-US" sz="2400">
                <a:latin typeface="Calibri" pitchFamily="-123" charset="0"/>
              </a:rPr>
              <a:t>the parliament of the Russian Federation</a:t>
            </a:r>
            <a:r>
              <a:rPr lang="ru-RU" sz="2400">
                <a:latin typeface="Calibri" pitchFamily="-123" charset="0"/>
              </a:rPr>
              <a:t>,</a:t>
            </a:r>
            <a:r>
              <a:rPr lang="en-US" sz="2400">
                <a:latin typeface="Calibri" pitchFamily="-123" charset="0"/>
              </a:rPr>
              <a:t> a representative and legislative body of the Russian Federation</a:t>
            </a:r>
            <a:r>
              <a:rPr lang="en-US">
                <a:latin typeface="Calibri" pitchFamily="-123" charset="0"/>
              </a:rPr>
              <a:t>.</a:t>
            </a:r>
            <a:r>
              <a:rPr lang="ru-RU">
                <a:latin typeface="Calibri" pitchFamily="-123" charset="0"/>
              </a:rPr>
              <a:t> </a:t>
            </a:r>
            <a:endParaRPr lang="en-US">
              <a:latin typeface="Calibri" pitchFamily="-123"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smtClean="0">
                <a:solidFill>
                  <a:srgbClr val="FF0000"/>
                </a:solidFill>
                <a:latin typeface="Times New Roman" pitchFamily="-123" charset="0"/>
              </a:rPr>
              <a:t>Federal Assembly</a:t>
            </a:r>
            <a:endParaRPr lang="ru-RU" smtClean="0">
              <a:solidFill>
                <a:srgbClr val="FF0000"/>
              </a:solidFill>
              <a:latin typeface="Times New Roman" pitchFamily="-123" charset="0"/>
            </a:endParaRPr>
          </a:p>
        </p:txBody>
      </p:sp>
      <p:sp>
        <p:nvSpPr>
          <p:cNvPr id="13313" name="Содержимое 2"/>
          <p:cNvSpPr>
            <a:spLocks noGrp="1"/>
          </p:cNvSpPr>
          <p:nvPr>
            <p:ph idx="1"/>
          </p:nvPr>
        </p:nvSpPr>
        <p:spPr>
          <a:xfrm>
            <a:off x="250825" y="3573463"/>
            <a:ext cx="3457575" cy="2819400"/>
          </a:xfrm>
        </p:spPr>
        <p:txBody>
          <a:bodyPr rtlCol="0">
            <a:normAutofit fontScale="92500" lnSpcReduction="10000"/>
          </a:bodyPr>
          <a:lstStyle/>
          <a:p>
            <a:pPr marL="0" indent="0" algn="just" fontAlgn="auto">
              <a:spcAft>
                <a:spcPts val="0"/>
              </a:spcAft>
              <a:buFont typeface="Arial"/>
              <a:buNone/>
              <a:defRPr/>
            </a:pPr>
            <a:r>
              <a:rPr lang="en-US" sz="2800" dirty="0" smtClean="0">
                <a:latin typeface="Times New Roman" charset="0"/>
                <a:ea typeface="Times New Roman" charset="0"/>
                <a:cs typeface="Times New Roman" charset="0"/>
              </a:rPr>
              <a:t>two representatives from each subject of the Russian Federation: one each from the representative and executive bodies of state power</a:t>
            </a:r>
            <a:endParaRPr lang="ru-RU" sz="2800" dirty="0" smtClean="0">
              <a:latin typeface="Times New Roman" charset="0"/>
              <a:ea typeface="+mn-ea"/>
              <a:cs typeface="+mn-cs"/>
            </a:endParaRPr>
          </a:p>
        </p:txBody>
      </p:sp>
      <p:cxnSp>
        <p:nvCxnSpPr>
          <p:cNvPr id="125955" name="Прямая со стрелкой 6"/>
          <p:cNvCxnSpPr>
            <a:cxnSpLocks noChangeShapeType="1"/>
          </p:cNvCxnSpPr>
          <p:nvPr/>
        </p:nvCxnSpPr>
        <p:spPr bwMode="auto">
          <a:xfrm flipH="1">
            <a:off x="1835150" y="1268413"/>
            <a:ext cx="1512888" cy="792162"/>
          </a:xfrm>
          <a:prstGeom prst="straightConnector1">
            <a:avLst/>
          </a:prstGeom>
          <a:noFill/>
          <a:ln w="38100" cap="sq">
            <a:solidFill>
              <a:schemeClr val="accent1"/>
            </a:solidFill>
            <a:round/>
            <a:headEnd type="none" w="sm" len="sm"/>
            <a:tailEnd type="arrow" w="med" len="med"/>
          </a:ln>
        </p:spPr>
      </p:cxnSp>
      <p:cxnSp>
        <p:nvCxnSpPr>
          <p:cNvPr id="125956" name="Прямая со стрелкой 8"/>
          <p:cNvCxnSpPr>
            <a:cxnSpLocks noChangeShapeType="1"/>
          </p:cNvCxnSpPr>
          <p:nvPr/>
        </p:nvCxnSpPr>
        <p:spPr bwMode="auto">
          <a:xfrm>
            <a:off x="5435600" y="1196975"/>
            <a:ext cx="1512888" cy="936625"/>
          </a:xfrm>
          <a:prstGeom prst="straightConnector1">
            <a:avLst/>
          </a:prstGeom>
          <a:noFill/>
          <a:ln w="38100" cap="sq">
            <a:solidFill>
              <a:schemeClr val="accent1"/>
            </a:solidFill>
            <a:round/>
            <a:headEnd type="none" w="sm" len="sm"/>
            <a:tailEnd type="arrow" w="med" len="med"/>
          </a:ln>
        </p:spPr>
      </p:cxnSp>
      <p:sp>
        <p:nvSpPr>
          <p:cNvPr id="125957" name="TextBox 10"/>
          <p:cNvSpPr txBox="1">
            <a:spLocks noChangeArrowheads="1"/>
          </p:cNvSpPr>
          <p:nvPr/>
        </p:nvSpPr>
        <p:spPr bwMode="auto">
          <a:xfrm>
            <a:off x="179388" y="2060575"/>
            <a:ext cx="4511675" cy="523875"/>
          </a:xfrm>
          <a:prstGeom prst="rect">
            <a:avLst/>
          </a:prstGeom>
          <a:noFill/>
          <a:ln w="9525">
            <a:noFill/>
            <a:miter lim="800000"/>
            <a:headEnd/>
            <a:tailEnd/>
          </a:ln>
        </p:spPr>
        <p:txBody>
          <a:bodyPr wrap="none">
            <a:prstTxWarp prst="textNoShape">
              <a:avLst/>
            </a:prstTxWarp>
            <a:spAutoFit/>
          </a:bodyPr>
          <a:lstStyle/>
          <a:p>
            <a:r>
              <a:rPr lang="en-US" sz="2800">
                <a:latin typeface="Calibri" pitchFamily="-123" charset="0"/>
              </a:rPr>
              <a:t>The Council of the Federation </a:t>
            </a:r>
            <a:endParaRPr lang="ru-RU" sz="2800">
              <a:latin typeface="Calibri" pitchFamily="-123" charset="0"/>
            </a:endParaRPr>
          </a:p>
        </p:txBody>
      </p:sp>
      <p:sp>
        <p:nvSpPr>
          <p:cNvPr id="125958" name="Прямоугольник 11"/>
          <p:cNvSpPr>
            <a:spLocks noChangeArrowheads="1"/>
          </p:cNvSpPr>
          <p:nvPr/>
        </p:nvSpPr>
        <p:spPr bwMode="auto">
          <a:xfrm>
            <a:off x="6372225" y="2133600"/>
            <a:ext cx="2519363" cy="522288"/>
          </a:xfrm>
          <a:prstGeom prst="rect">
            <a:avLst/>
          </a:prstGeom>
          <a:noFill/>
          <a:ln w="9525">
            <a:noFill/>
            <a:miter lim="800000"/>
            <a:headEnd/>
            <a:tailEnd/>
          </a:ln>
        </p:spPr>
        <p:txBody>
          <a:bodyPr wrap="none">
            <a:prstTxWarp prst="textNoShape">
              <a:avLst/>
            </a:prstTxWarp>
            <a:spAutoFit/>
          </a:bodyPr>
          <a:lstStyle/>
          <a:p>
            <a:r>
              <a:rPr lang="en-US" sz="2800">
                <a:solidFill>
                  <a:srgbClr val="000000"/>
                </a:solidFill>
                <a:latin typeface="Calibri" pitchFamily="-123" charset="0"/>
              </a:rPr>
              <a:t>The State Duma</a:t>
            </a:r>
            <a:endParaRPr lang="ru-RU" sz="2800">
              <a:solidFill>
                <a:srgbClr val="000000"/>
              </a:solidFill>
              <a:latin typeface="Calibri" pitchFamily="-123" charset="0"/>
            </a:endParaRPr>
          </a:p>
        </p:txBody>
      </p:sp>
      <p:cxnSp>
        <p:nvCxnSpPr>
          <p:cNvPr id="4" name="Прямая со стрелкой 3"/>
          <p:cNvCxnSpPr>
            <a:cxnSpLocks noChangeShapeType="1"/>
          </p:cNvCxnSpPr>
          <p:nvPr/>
        </p:nvCxnSpPr>
        <p:spPr bwMode="auto">
          <a:xfrm flipH="1">
            <a:off x="684213" y="2565400"/>
            <a:ext cx="431800" cy="647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5" name="Прямая со стрелкой 14"/>
          <p:cNvCxnSpPr>
            <a:cxnSpLocks noChangeShapeType="1"/>
          </p:cNvCxnSpPr>
          <p:nvPr/>
        </p:nvCxnSpPr>
        <p:spPr bwMode="auto">
          <a:xfrm>
            <a:off x="2771775" y="2636838"/>
            <a:ext cx="352425" cy="5683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Заголовок 1"/>
          <p:cNvSpPr>
            <a:spLocks noGrp="1"/>
          </p:cNvSpPr>
          <p:nvPr>
            <p:ph type="title"/>
          </p:nvPr>
        </p:nvSpPr>
        <p:spPr/>
        <p:txBody>
          <a:bodyPr/>
          <a:lstStyle/>
          <a:p>
            <a:endParaRPr lang="ru-RU"/>
          </a:p>
        </p:txBody>
      </p:sp>
      <p:sp>
        <p:nvSpPr>
          <p:cNvPr id="126978" name="Содержимое 2"/>
          <p:cNvSpPr>
            <a:spLocks noGrp="1"/>
          </p:cNvSpPr>
          <p:nvPr>
            <p:ph idx="1"/>
          </p:nvPr>
        </p:nvSpPr>
        <p:spPr/>
        <p:txBody>
          <a:bodyPr/>
          <a:lstStyle/>
          <a:p>
            <a:r>
              <a:rPr lang="en-US" b="1" smtClean="0"/>
              <a:t>Figure 1: Elections to the Federal Assembly 1993 – 2007 </a:t>
            </a:r>
            <a:endParaRPr lang="ru-RU" smtClean="0"/>
          </a:p>
          <a:p>
            <a:r>
              <a:rPr lang="en-US" smtClean="0"/>
              <a:t> </a:t>
            </a:r>
            <a:endParaRPr lang="ru-RU" smtClean="0"/>
          </a:p>
          <a:p>
            <a:r>
              <a:rPr lang="en-US" smtClean="0"/>
              <a:t> </a:t>
            </a:r>
            <a:endParaRPr lang="ru-RU" smtClean="0"/>
          </a:p>
          <a:p>
            <a:r>
              <a:rPr lang="en-GB" smtClean="0"/>
              <a:t> </a:t>
            </a:r>
            <a:endParaRPr lang="ru-RU" smtClean="0"/>
          </a:p>
          <a:p>
            <a:endParaRPr lang="ru-R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rtlCol="0">
            <a:normAutofit fontScale="90000"/>
          </a:bodyPr>
          <a:lstStyle/>
          <a:p>
            <a:pPr fontAlgn="auto">
              <a:spcAft>
                <a:spcPts val="0"/>
              </a:spcAft>
              <a:defRPr/>
            </a:pPr>
            <a:r>
              <a:rPr lang="en-US" smtClean="0">
                <a:solidFill>
                  <a:srgbClr val="000000"/>
                </a:solidFill>
                <a:latin typeface="Times New Roman" charset="0"/>
                <a:ea typeface="+mj-ea"/>
                <a:cs typeface="+mj-cs"/>
              </a:rPr>
              <a:t>The jurisdiction of the Council of the Federation </a:t>
            </a:r>
            <a:endParaRPr lang="ru-RU" smtClean="0">
              <a:latin typeface="Times New Roman" charset="0"/>
              <a:ea typeface="+mj-ea"/>
              <a:cs typeface="+mj-cs"/>
            </a:endParaRPr>
          </a:p>
        </p:txBody>
      </p:sp>
      <p:sp>
        <p:nvSpPr>
          <p:cNvPr id="8195" name="Rectangle 3"/>
          <p:cNvSpPr>
            <a:spLocks noGrp="1" noChangeArrowheads="1"/>
          </p:cNvSpPr>
          <p:nvPr>
            <p:ph idx="1"/>
          </p:nvPr>
        </p:nvSpPr>
        <p:spPr>
          <a:xfrm>
            <a:off x="468313" y="1341438"/>
            <a:ext cx="8289925" cy="4838700"/>
          </a:xfrm>
        </p:spPr>
        <p:txBody>
          <a:bodyPr rtlCol="0">
            <a:normAutofit/>
          </a:bodyPr>
          <a:lstStyle/>
          <a:p>
            <a:pPr marL="0" indent="0" algn="just" fontAlgn="auto">
              <a:spcAft>
                <a:spcPts val="0"/>
              </a:spcAft>
              <a:buFont typeface="Arial"/>
              <a:buNone/>
              <a:defRPr/>
            </a:pPr>
            <a:r>
              <a:rPr lang="en-US" sz="2800" dirty="0" smtClean="0">
                <a:solidFill>
                  <a:srgbClr val="000000"/>
                </a:solidFill>
                <a:latin typeface="Times New Roman" charset="0"/>
                <a:ea typeface="Times New Roman" charset="0"/>
                <a:cs typeface="Times New Roman" charset="0"/>
              </a:rPr>
              <a:t>a) approval of alternation of </a:t>
            </a:r>
            <a:r>
              <a:rPr lang="en-US" sz="2800" b="1" dirty="0" smtClean="0">
                <a:solidFill>
                  <a:srgbClr val="000000"/>
                </a:solidFill>
                <a:latin typeface="Times New Roman" charset="0"/>
                <a:ea typeface="Times New Roman" charset="0"/>
                <a:cs typeface="Times New Roman" charset="0"/>
              </a:rPr>
              <a:t>borders</a:t>
            </a:r>
            <a:r>
              <a:rPr lang="en-US" sz="2800" dirty="0" smtClean="0">
                <a:solidFill>
                  <a:srgbClr val="000000"/>
                </a:solidFill>
                <a:latin typeface="Times New Roman" charset="0"/>
                <a:ea typeface="Times New Roman" charset="0"/>
                <a:cs typeface="Times New Roman" charset="0"/>
              </a:rPr>
              <a:t> between the subjects of the Russian Federation;</a:t>
            </a:r>
            <a:endParaRPr lang="ru-RU" sz="2800" dirty="0" smtClean="0">
              <a:solidFill>
                <a:srgbClr val="000000"/>
              </a:solidFill>
              <a:latin typeface="Times New Roman" charset="0"/>
              <a:ea typeface="+mn-ea"/>
              <a:cs typeface="Times New Roman" charset="0"/>
            </a:endParaRPr>
          </a:p>
          <a:p>
            <a:pPr marL="0" indent="0" algn="just" fontAlgn="auto">
              <a:spcAft>
                <a:spcPts val="0"/>
              </a:spcAft>
              <a:buFont typeface="Arial"/>
              <a:buNone/>
              <a:defRPr/>
            </a:pPr>
            <a:r>
              <a:rPr lang="en-US" sz="2800" dirty="0" smtClean="0">
                <a:solidFill>
                  <a:srgbClr val="000000"/>
                </a:solidFill>
                <a:latin typeface="Times New Roman" charset="0"/>
                <a:ea typeface="Times New Roman" charset="0"/>
                <a:cs typeface="Times New Roman" charset="0"/>
              </a:rPr>
              <a:t>b) approval of the decree of the President of the Russian Federation imposing </a:t>
            </a:r>
            <a:r>
              <a:rPr lang="en-US" sz="2800" b="1" dirty="0" smtClean="0">
                <a:solidFill>
                  <a:srgbClr val="000000"/>
                </a:solidFill>
                <a:latin typeface="Times New Roman" charset="0"/>
                <a:ea typeface="Times New Roman" charset="0"/>
                <a:cs typeface="Times New Roman" charset="0"/>
              </a:rPr>
              <a:t>martial law</a:t>
            </a:r>
            <a:r>
              <a:rPr lang="en-US" sz="2800" dirty="0" smtClean="0">
                <a:solidFill>
                  <a:srgbClr val="000000"/>
                </a:solidFill>
                <a:latin typeface="Times New Roman" charset="0"/>
                <a:ea typeface="Times New Roman" charset="0"/>
                <a:cs typeface="Times New Roman" charset="0"/>
              </a:rPr>
              <a:t>;</a:t>
            </a:r>
            <a:endParaRPr lang="ru-RU" sz="2800" dirty="0" smtClean="0">
              <a:solidFill>
                <a:srgbClr val="000000"/>
              </a:solidFill>
              <a:latin typeface="Times New Roman" charset="0"/>
              <a:ea typeface="+mn-ea"/>
              <a:cs typeface="Times New Roman" charset="0"/>
            </a:endParaRPr>
          </a:p>
          <a:p>
            <a:pPr marL="0" indent="0" algn="just" fontAlgn="auto">
              <a:spcAft>
                <a:spcPts val="0"/>
              </a:spcAft>
              <a:buFont typeface="Arial"/>
              <a:buNone/>
              <a:defRPr/>
            </a:pPr>
            <a:r>
              <a:rPr lang="en-US" sz="2800" dirty="0" smtClean="0">
                <a:solidFill>
                  <a:srgbClr val="000000"/>
                </a:solidFill>
                <a:latin typeface="Times New Roman" charset="0"/>
                <a:ea typeface="Times New Roman" charset="0"/>
                <a:cs typeface="Times New Roman" charset="0"/>
              </a:rPr>
              <a:t>c) approval of the decree of the President of the Russian Federation imposing </a:t>
            </a:r>
            <a:r>
              <a:rPr lang="en-US" sz="2800" b="1" dirty="0" smtClean="0">
                <a:solidFill>
                  <a:srgbClr val="000000"/>
                </a:solidFill>
                <a:latin typeface="Times New Roman" charset="0"/>
                <a:ea typeface="Times New Roman" charset="0"/>
                <a:cs typeface="Times New Roman" charset="0"/>
              </a:rPr>
              <a:t>a state of emergency</a:t>
            </a:r>
            <a:r>
              <a:rPr lang="en-US" sz="2800" dirty="0" smtClean="0">
                <a:solidFill>
                  <a:srgbClr val="000000"/>
                </a:solidFill>
                <a:latin typeface="Times New Roman" charset="0"/>
                <a:ea typeface="Times New Roman" charset="0"/>
                <a:cs typeface="Times New Roman" charset="0"/>
              </a:rPr>
              <a:t>;</a:t>
            </a:r>
            <a:endParaRPr lang="ru-RU" sz="2800" dirty="0" smtClean="0">
              <a:solidFill>
                <a:srgbClr val="000000"/>
              </a:solidFill>
              <a:latin typeface="Times New Roman" charset="0"/>
              <a:ea typeface="+mn-ea"/>
              <a:cs typeface="Times New Roman" charset="0"/>
            </a:endParaRPr>
          </a:p>
          <a:p>
            <a:pPr fontAlgn="auto">
              <a:spcAft>
                <a:spcPts val="0"/>
              </a:spcAft>
              <a:buFont typeface="Arial"/>
              <a:buChar char="•"/>
              <a:defRPr/>
            </a:pPr>
            <a:endParaRPr lang="ru-RU" sz="2800" dirty="0" smtClean="0">
              <a:solidFill>
                <a:srgbClr val="000000"/>
              </a:solidFill>
              <a:latin typeface="Times New Roman" charset="0"/>
              <a:ea typeface="+mn-ea"/>
              <a:cs typeface="+mn-cs"/>
            </a:endParaRPr>
          </a:p>
        </p:txBody>
      </p:sp>
      <p:pic>
        <p:nvPicPr>
          <p:cNvPr id="128003" name="Изображение 1"/>
          <p:cNvPicPr>
            <a:picLocks noChangeAspect="1"/>
          </p:cNvPicPr>
          <p:nvPr/>
        </p:nvPicPr>
        <p:blipFill>
          <a:blip r:embed="rId2"/>
          <a:srcRect/>
          <a:stretch>
            <a:fillRect/>
          </a:stretch>
        </p:blipFill>
        <p:spPr bwMode="auto">
          <a:xfrm>
            <a:off x="3132138" y="4233863"/>
            <a:ext cx="3492500" cy="262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fontAlgn="auto">
              <a:spcAft>
                <a:spcPts val="0"/>
              </a:spcAft>
              <a:defRPr/>
            </a:pPr>
            <a:r>
              <a:rPr lang="en-US" smtClean="0">
                <a:solidFill>
                  <a:srgbClr val="000000"/>
                </a:solidFill>
                <a:latin typeface="Times New Roman" charset="0"/>
                <a:ea typeface="+mj-ea"/>
                <a:cs typeface="+mj-cs"/>
              </a:rPr>
              <a:t>The jurisdiction of the Council of the Federation </a:t>
            </a:r>
            <a:endParaRPr lang="ru-RU" smtClean="0">
              <a:latin typeface="Times New Roman" charset="0"/>
              <a:ea typeface="+mj-ea"/>
              <a:cs typeface="+mj-cs"/>
            </a:endParaRPr>
          </a:p>
        </p:txBody>
      </p:sp>
      <p:sp>
        <p:nvSpPr>
          <p:cNvPr id="9219" name="Rectangle 3"/>
          <p:cNvSpPr>
            <a:spLocks noGrp="1" noChangeArrowheads="1"/>
          </p:cNvSpPr>
          <p:nvPr>
            <p:ph idx="1"/>
          </p:nvPr>
        </p:nvSpPr>
        <p:spPr/>
        <p:txBody>
          <a:bodyPr/>
          <a:lstStyle/>
          <a:p>
            <a:pPr marL="0" indent="0" algn="just">
              <a:buFont typeface="Arial" pitchFamily="-123" charset="0"/>
              <a:buNone/>
            </a:pPr>
            <a:r>
              <a:rPr lang="en-US" sz="2800" smtClean="0">
                <a:solidFill>
                  <a:srgbClr val="000000"/>
                </a:solidFill>
                <a:latin typeface="Times New Roman" pitchFamily="-123" charset="0"/>
              </a:rPr>
              <a:t>d) decisions on using </a:t>
            </a:r>
            <a:r>
              <a:rPr lang="en-US" sz="2800" b="1" smtClean="0">
                <a:solidFill>
                  <a:srgbClr val="000000"/>
                </a:solidFill>
                <a:latin typeface="Times New Roman" pitchFamily="-123" charset="0"/>
              </a:rPr>
              <a:t>Armed Forces </a:t>
            </a:r>
            <a:r>
              <a:rPr lang="en-US" sz="2800" smtClean="0">
                <a:solidFill>
                  <a:srgbClr val="000000"/>
                </a:solidFill>
                <a:latin typeface="Times New Roman" pitchFamily="-123" charset="0"/>
              </a:rPr>
              <a:t>of the Russian Federation outside the territory of the Russian Federation</a:t>
            </a:r>
            <a:endParaRPr lang="ru-RU" sz="2800" smtClean="0">
              <a:solidFill>
                <a:srgbClr val="000000"/>
              </a:solidFill>
              <a:latin typeface="Times New Roman" pitchFamily="-123" charset="0"/>
              <a:ea typeface="Times New Roman" pitchFamily="-123" charset="0"/>
              <a:cs typeface="Times New Roman" pitchFamily="-123" charset="0"/>
            </a:endParaRPr>
          </a:p>
          <a:p>
            <a:pPr marL="0" indent="0" algn="just">
              <a:buFont typeface="Arial" pitchFamily="-123" charset="0"/>
              <a:buNone/>
            </a:pPr>
            <a:r>
              <a:rPr lang="en-US" sz="2800" smtClean="0">
                <a:solidFill>
                  <a:srgbClr val="000000"/>
                </a:solidFill>
                <a:latin typeface="Times New Roman" pitchFamily="-123" charset="0"/>
                <a:ea typeface="Times New Roman" pitchFamily="-123" charset="0"/>
                <a:cs typeface="Times New Roman" pitchFamily="-123" charset="0"/>
              </a:rPr>
              <a:t>e) setting the </a:t>
            </a:r>
            <a:r>
              <a:rPr lang="en-US" sz="2800" b="1" smtClean="0">
                <a:solidFill>
                  <a:srgbClr val="000000"/>
                </a:solidFill>
                <a:latin typeface="Times New Roman" pitchFamily="-123" charset="0"/>
                <a:ea typeface="Times New Roman" pitchFamily="-123" charset="0"/>
                <a:cs typeface="Times New Roman" pitchFamily="-123" charset="0"/>
              </a:rPr>
              <a:t>election of the President</a:t>
            </a:r>
            <a:endParaRPr lang="ru-RU" sz="2800" smtClean="0">
              <a:solidFill>
                <a:srgbClr val="000000"/>
              </a:solidFill>
              <a:latin typeface="Times New Roman" pitchFamily="-123" charset="0"/>
              <a:ea typeface="Times New Roman" pitchFamily="-123" charset="0"/>
              <a:cs typeface="Times New Roman" pitchFamily="-123" charset="0"/>
            </a:endParaRPr>
          </a:p>
          <a:p>
            <a:pPr marL="0" indent="0" algn="just">
              <a:buFont typeface="Arial" pitchFamily="-123" charset="0"/>
              <a:buNone/>
            </a:pPr>
            <a:r>
              <a:rPr lang="en-US" sz="2800" smtClean="0">
                <a:solidFill>
                  <a:srgbClr val="000000"/>
                </a:solidFill>
                <a:latin typeface="Times New Roman" pitchFamily="-123" charset="0"/>
                <a:ea typeface="Times New Roman" pitchFamily="-123" charset="0"/>
                <a:cs typeface="Times New Roman" pitchFamily="-123" charset="0"/>
              </a:rPr>
              <a:t>f) </a:t>
            </a:r>
            <a:r>
              <a:rPr lang="en-US" sz="2800" b="1" smtClean="0">
                <a:solidFill>
                  <a:srgbClr val="000000"/>
                </a:solidFill>
                <a:latin typeface="Times New Roman" pitchFamily="-123" charset="0"/>
                <a:ea typeface="Times New Roman" pitchFamily="-123" charset="0"/>
                <a:cs typeface="Times New Roman" pitchFamily="-123" charset="0"/>
              </a:rPr>
              <a:t>removal of the President </a:t>
            </a:r>
            <a:r>
              <a:rPr lang="en-US" sz="2800" smtClean="0">
                <a:solidFill>
                  <a:srgbClr val="000000"/>
                </a:solidFill>
                <a:latin typeface="Times New Roman" pitchFamily="-123" charset="0"/>
                <a:ea typeface="Times New Roman" pitchFamily="-123" charset="0"/>
                <a:cs typeface="Times New Roman" pitchFamily="-123" charset="0"/>
              </a:rPr>
              <a:t>from office</a:t>
            </a:r>
            <a:endParaRPr lang="ru-RU" sz="2800" smtClean="0">
              <a:solidFill>
                <a:srgbClr val="000000"/>
              </a:solidFill>
              <a:latin typeface="Times New Roman" pitchFamily="-123" charset="0"/>
              <a:ea typeface="Times New Roman" pitchFamily="-123" charset="0"/>
              <a:cs typeface="Times New Roman" pitchFamily="-123" charset="0"/>
            </a:endParaRPr>
          </a:p>
        </p:txBody>
      </p:sp>
      <p:pic>
        <p:nvPicPr>
          <p:cNvPr id="129027" name="Изображение 1"/>
          <p:cNvPicPr>
            <a:picLocks noChangeAspect="1"/>
          </p:cNvPicPr>
          <p:nvPr/>
        </p:nvPicPr>
        <p:blipFill>
          <a:blip r:embed="rId2"/>
          <a:srcRect/>
          <a:stretch>
            <a:fillRect/>
          </a:stretch>
        </p:blipFill>
        <p:spPr bwMode="auto">
          <a:xfrm>
            <a:off x="5076825" y="4006850"/>
            <a:ext cx="4067175" cy="2836863"/>
          </a:xfrm>
          <a:prstGeom prst="rect">
            <a:avLst/>
          </a:prstGeom>
          <a:noFill/>
          <a:ln w="9525">
            <a:noFill/>
            <a:miter lim="800000"/>
            <a:headEnd/>
            <a:tailEnd/>
          </a:ln>
        </p:spPr>
      </p:pic>
      <p:pic>
        <p:nvPicPr>
          <p:cNvPr id="129028" name="Изображение 3"/>
          <p:cNvPicPr>
            <a:picLocks noChangeAspect="1"/>
          </p:cNvPicPr>
          <p:nvPr/>
        </p:nvPicPr>
        <p:blipFill>
          <a:blip r:embed="rId3"/>
          <a:srcRect/>
          <a:stretch>
            <a:fillRect/>
          </a:stretch>
        </p:blipFill>
        <p:spPr bwMode="auto">
          <a:xfrm>
            <a:off x="0" y="4005263"/>
            <a:ext cx="5003800" cy="2824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marL="0" indent="0" algn="just">
              <a:buFont typeface="Arial" pitchFamily="-123" charset="0"/>
              <a:buNone/>
            </a:pPr>
            <a:r>
              <a:rPr lang="en-US" sz="2800" b="1" smtClean="0">
                <a:latin typeface="Times New Roman" pitchFamily="-123" charset="0"/>
              </a:rPr>
              <a:t>appointment of judges </a:t>
            </a:r>
            <a:r>
              <a:rPr lang="en-US" sz="2800" smtClean="0">
                <a:latin typeface="Times New Roman" pitchFamily="-123" charset="0"/>
              </a:rPr>
              <a:t>of the Constitutional Court of the Russian Federation, the Supreme Court of the Russian Federation and the Higher Arbitration Court of the Russian Federation;</a:t>
            </a:r>
            <a:endParaRPr lang="ru-RU" sz="2800" smtClean="0">
              <a:latin typeface="Times New Roman" pitchFamily="-123" charset="0"/>
              <a:ea typeface="Times New Roman" pitchFamily="-123" charset="0"/>
              <a:cs typeface="Times New Roman" pitchFamily="-123" charset="0"/>
            </a:endParaRPr>
          </a:p>
          <a:p>
            <a:pPr marL="0" indent="0" algn="just">
              <a:buFont typeface="Arial" pitchFamily="-123" charset="0"/>
              <a:buNone/>
            </a:pPr>
            <a:r>
              <a:rPr lang="en-US" sz="2800" smtClean="0">
                <a:latin typeface="Times New Roman" pitchFamily="-123" charset="0"/>
                <a:ea typeface="Times New Roman" pitchFamily="-123" charset="0"/>
                <a:cs typeface="Times New Roman" pitchFamily="-123" charset="0"/>
              </a:rPr>
              <a:t>h) appointment of the General Procurator of the Russian Federation and his dismissal from office;</a:t>
            </a:r>
            <a:endParaRPr lang="ru-RU" sz="2800" smtClean="0">
              <a:latin typeface="Times New Roman" pitchFamily="-123" charset="0"/>
              <a:ea typeface="Times New Roman" pitchFamily="-123" charset="0"/>
              <a:cs typeface="Times New Roman" pitchFamily="-123" charset="0"/>
            </a:endParaRPr>
          </a:p>
          <a:p>
            <a:pPr marL="0" indent="0" algn="just">
              <a:buFont typeface="Arial" pitchFamily="-123" charset="0"/>
              <a:buNone/>
            </a:pPr>
            <a:r>
              <a:rPr lang="en-US" sz="2800" smtClean="0">
                <a:latin typeface="Times New Roman" pitchFamily="-123" charset="0"/>
                <a:ea typeface="Times New Roman" pitchFamily="-123" charset="0"/>
                <a:cs typeface="Times New Roman" pitchFamily="-123" charset="0"/>
              </a:rPr>
              <a:t>i) appointment of the Vice-Chairman and half the auditors of the Accountants' Chamber and their dismissal from office.</a:t>
            </a:r>
            <a:endParaRPr lang="ru-RU" sz="2800" smtClean="0">
              <a:latin typeface="Times New Roman" pitchFamily="-123" charset="0"/>
            </a:endParaRPr>
          </a:p>
        </p:txBody>
      </p:sp>
      <p:sp>
        <p:nvSpPr>
          <p:cNvPr id="22530" name="Rectangle 2"/>
          <p:cNvSpPr>
            <a:spLocks noGrp="1" noChangeArrowheads="1"/>
          </p:cNvSpPr>
          <p:nvPr>
            <p:ph type="title"/>
          </p:nvPr>
        </p:nvSpPr>
        <p:spPr/>
        <p:txBody>
          <a:bodyPr rtlCol="0">
            <a:normAutofit fontScale="90000"/>
          </a:bodyPr>
          <a:lstStyle/>
          <a:p>
            <a:pPr fontAlgn="auto">
              <a:spcAft>
                <a:spcPts val="0"/>
              </a:spcAft>
              <a:defRPr/>
            </a:pPr>
            <a:r>
              <a:rPr lang="en-US" dirty="0" smtClean="0">
                <a:solidFill>
                  <a:srgbClr val="000000"/>
                </a:solidFill>
                <a:latin typeface="Times New Roman" charset="0"/>
                <a:ea typeface="+mj-ea"/>
                <a:cs typeface="+mj-cs"/>
              </a:rPr>
              <a:t>The jurisdiction of the Council of the Federation </a:t>
            </a:r>
            <a:endParaRPr lang="ru-RU" dirty="0" smtClean="0">
              <a:latin typeface="Times New Roman"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11188" y="1773238"/>
            <a:ext cx="8075612" cy="4535487"/>
          </a:xfrm>
        </p:spPr>
        <p:txBody>
          <a:bodyPr/>
          <a:lstStyle/>
          <a:p>
            <a:pPr marL="0" indent="0" algn="just">
              <a:lnSpc>
                <a:spcPct val="90000"/>
              </a:lnSpc>
              <a:buFont typeface="Arial" pitchFamily="-123" charset="0"/>
              <a:buNone/>
            </a:pPr>
            <a:r>
              <a:rPr lang="en-US" sz="2600" smtClean="0">
                <a:latin typeface="Times New Roman" pitchFamily="-123" charset="0"/>
                <a:ea typeface="Times New Roman" pitchFamily="-123" charset="0"/>
                <a:cs typeface="Times New Roman" pitchFamily="-123" charset="0"/>
              </a:rPr>
              <a:t>a) giving its consent to the President of the Russian Federation for </a:t>
            </a:r>
            <a:r>
              <a:rPr lang="en-US" sz="2600" b="1" smtClean="0">
                <a:latin typeface="Times New Roman" pitchFamily="-123" charset="0"/>
                <a:ea typeface="Times New Roman" pitchFamily="-123" charset="0"/>
                <a:cs typeface="Times New Roman" pitchFamily="-123" charset="0"/>
              </a:rPr>
              <a:t>the appointment of the Chairman of the Government </a:t>
            </a:r>
            <a:r>
              <a:rPr lang="en-US" sz="2600" smtClean="0">
                <a:latin typeface="Times New Roman" pitchFamily="-123" charset="0"/>
                <a:ea typeface="Times New Roman" pitchFamily="-123" charset="0"/>
                <a:cs typeface="Times New Roman" pitchFamily="-123" charset="0"/>
              </a:rPr>
              <a:t>of the Russian Federation</a:t>
            </a:r>
            <a:endParaRPr lang="ru-RU" sz="2600" smtClean="0">
              <a:latin typeface="Times New Roman" pitchFamily="-123" charset="0"/>
              <a:ea typeface="Times New Roman" pitchFamily="-123" charset="0"/>
              <a:cs typeface="Times New Roman" pitchFamily="-123" charset="0"/>
            </a:endParaRPr>
          </a:p>
          <a:p>
            <a:pPr marL="0" indent="0" algn="just">
              <a:lnSpc>
                <a:spcPct val="90000"/>
              </a:lnSpc>
              <a:buFont typeface="Arial" pitchFamily="-123" charset="0"/>
              <a:buNone/>
            </a:pPr>
            <a:r>
              <a:rPr lang="en-US" sz="2600" smtClean="0">
                <a:latin typeface="Times New Roman" pitchFamily="-123" charset="0"/>
                <a:ea typeface="Times New Roman" pitchFamily="-123" charset="0"/>
                <a:cs typeface="Times New Roman" pitchFamily="-123" charset="0"/>
              </a:rPr>
              <a:t>b) decisions on </a:t>
            </a:r>
            <a:r>
              <a:rPr lang="en-US" sz="2600" b="1" smtClean="0">
                <a:latin typeface="Times New Roman" pitchFamily="-123" charset="0"/>
                <a:ea typeface="Times New Roman" pitchFamily="-123" charset="0"/>
                <a:cs typeface="Times New Roman" pitchFamily="-123" charset="0"/>
              </a:rPr>
              <a:t>a vote of confidence </a:t>
            </a:r>
            <a:r>
              <a:rPr lang="en-US" sz="2600" smtClean="0">
                <a:latin typeface="Times New Roman" pitchFamily="-123" charset="0"/>
                <a:ea typeface="Times New Roman" pitchFamily="-123" charset="0"/>
                <a:cs typeface="Times New Roman" pitchFamily="-123" charset="0"/>
              </a:rPr>
              <a:t>in the Government of the Russian Federation</a:t>
            </a:r>
            <a:endParaRPr lang="ru-RU" sz="2600" smtClean="0">
              <a:latin typeface="Times New Roman" pitchFamily="-123" charset="0"/>
              <a:ea typeface="Times New Roman" pitchFamily="-123" charset="0"/>
              <a:cs typeface="Times New Roman" pitchFamily="-123" charset="0"/>
            </a:endParaRPr>
          </a:p>
          <a:p>
            <a:pPr marL="0" indent="0" algn="just">
              <a:lnSpc>
                <a:spcPct val="90000"/>
              </a:lnSpc>
              <a:buFont typeface="Arial" pitchFamily="-123" charset="0"/>
              <a:buNone/>
            </a:pPr>
            <a:r>
              <a:rPr lang="en-US" sz="2600" smtClean="0">
                <a:latin typeface="Times New Roman" pitchFamily="-123" charset="0"/>
                <a:ea typeface="Times New Roman" pitchFamily="-123" charset="0"/>
                <a:cs typeface="Times New Roman" pitchFamily="-123" charset="0"/>
              </a:rPr>
              <a:t>c) appointment of </a:t>
            </a:r>
            <a:r>
              <a:rPr lang="en-US" sz="2600" b="1" smtClean="0">
                <a:latin typeface="Times New Roman" pitchFamily="-123" charset="0"/>
                <a:ea typeface="Times New Roman" pitchFamily="-123" charset="0"/>
                <a:cs typeface="Times New Roman" pitchFamily="-123" charset="0"/>
              </a:rPr>
              <a:t>the Chairman of the Central Bank </a:t>
            </a:r>
            <a:r>
              <a:rPr lang="en-US" sz="2600" smtClean="0">
                <a:latin typeface="Times New Roman" pitchFamily="-123" charset="0"/>
                <a:ea typeface="Times New Roman" pitchFamily="-123" charset="0"/>
                <a:cs typeface="Times New Roman" pitchFamily="-123" charset="0"/>
              </a:rPr>
              <a:t>of the Russian Federation or his dismissal from office</a:t>
            </a:r>
            <a:endParaRPr lang="ru-RU" sz="2600" smtClean="0">
              <a:latin typeface="Times New Roman" pitchFamily="-123" charset="0"/>
              <a:ea typeface="Times New Roman" pitchFamily="-123" charset="0"/>
              <a:cs typeface="Times New Roman" pitchFamily="-123" charset="0"/>
            </a:endParaRPr>
          </a:p>
          <a:p>
            <a:pPr marL="0" indent="0" algn="just">
              <a:lnSpc>
                <a:spcPct val="90000"/>
              </a:lnSpc>
              <a:buFont typeface="Arial" pitchFamily="-123" charset="0"/>
              <a:buNone/>
            </a:pPr>
            <a:r>
              <a:rPr lang="en-US" sz="2600" smtClean="0">
                <a:latin typeface="Times New Roman" pitchFamily="-123" charset="0"/>
                <a:ea typeface="Times New Roman" pitchFamily="-123" charset="0"/>
                <a:cs typeface="Times New Roman" pitchFamily="-123" charset="0"/>
              </a:rPr>
              <a:t>d) appointment of the </a:t>
            </a:r>
            <a:r>
              <a:rPr lang="en-US" sz="2600" b="1" smtClean="0">
                <a:latin typeface="Times New Roman" pitchFamily="-123" charset="0"/>
                <a:ea typeface="Times New Roman" pitchFamily="-123" charset="0"/>
                <a:cs typeface="Times New Roman" pitchFamily="-123" charset="0"/>
              </a:rPr>
              <a:t>Chairman and half the auditors of the Accountants' Chamber or their dismissal </a:t>
            </a:r>
            <a:r>
              <a:rPr lang="en-US" sz="2600" smtClean="0">
                <a:latin typeface="Times New Roman" pitchFamily="-123" charset="0"/>
                <a:ea typeface="Times New Roman" pitchFamily="-123" charset="0"/>
                <a:cs typeface="Times New Roman" pitchFamily="-123" charset="0"/>
              </a:rPr>
              <a:t>from office</a:t>
            </a:r>
            <a:endParaRPr lang="ru-RU" sz="2600" smtClean="0">
              <a:latin typeface="Times New Roman" pitchFamily="-123" charset="0"/>
              <a:ea typeface="Times New Roman" pitchFamily="-123" charset="0"/>
              <a:cs typeface="Times New Roman" pitchFamily="-123" charset="0"/>
            </a:endParaRPr>
          </a:p>
          <a:p>
            <a:pPr marL="0" indent="0">
              <a:lnSpc>
                <a:spcPct val="90000"/>
              </a:lnSpc>
              <a:buFont typeface="Arial" pitchFamily="-123" charset="0"/>
              <a:buNone/>
            </a:pPr>
            <a:endParaRPr lang="ru-RU" sz="2600" smtClean="0">
              <a:latin typeface="Times New Roman" pitchFamily="-123" charset="0"/>
            </a:endParaRPr>
          </a:p>
        </p:txBody>
      </p:sp>
      <p:sp>
        <p:nvSpPr>
          <p:cNvPr id="13313" name="Rectangle 2"/>
          <p:cNvSpPr>
            <a:spLocks noGrp="1" noChangeArrowheads="1"/>
          </p:cNvSpPr>
          <p:nvPr>
            <p:ph type="title"/>
          </p:nvPr>
        </p:nvSpPr>
        <p:spPr>
          <a:xfrm>
            <a:off x="1066800" y="358775"/>
            <a:ext cx="7620000" cy="838200"/>
          </a:xfrm>
        </p:spPr>
        <p:txBody>
          <a:bodyPr rtlCol="0">
            <a:normAutofit fontScale="90000"/>
          </a:bodyPr>
          <a:lstStyle/>
          <a:p>
            <a:pPr fontAlgn="auto">
              <a:spcAft>
                <a:spcPts val="0"/>
              </a:spcAft>
              <a:defRPr/>
            </a:pPr>
            <a:r>
              <a:rPr lang="en-US" sz="4200" b="1" dirty="0" smtClean="0">
                <a:latin typeface="Times New Roman" pitchFamily="18" charset="0"/>
                <a:ea typeface="+mj-ea"/>
                <a:cs typeface="+mj-cs"/>
              </a:rPr>
              <a:t>The jurisdiction of the State Duma </a:t>
            </a:r>
            <a:endParaRPr lang="ru-RU" sz="4200" b="1" dirty="0" smtClean="0">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r>
              <a:rPr lang="en-US" smtClean="0"/>
              <a:t>The President &amp; the Parliament</a:t>
            </a:r>
            <a:endParaRPr lang="ru-RU" smtClean="0"/>
          </a:p>
        </p:txBody>
      </p:sp>
      <p:sp>
        <p:nvSpPr>
          <p:cNvPr id="2055" name="Rectangle 7"/>
          <p:cNvSpPr>
            <a:spLocks noGrp="1" noChangeArrowheads="1"/>
          </p:cNvSpPr>
          <p:nvPr>
            <p:ph type="body" sz="half" idx="2"/>
          </p:nvPr>
        </p:nvSpPr>
        <p:spPr>
          <a:xfrm>
            <a:off x="4643438" y="1916113"/>
            <a:ext cx="4319587" cy="3892550"/>
          </a:xfrm>
        </p:spPr>
        <p:txBody>
          <a:bodyPr rtlCol="0">
            <a:normAutofit fontScale="92500" lnSpcReduction="10000"/>
          </a:bodyPr>
          <a:lstStyle/>
          <a:p>
            <a:pPr fontAlgn="auto">
              <a:spcAft>
                <a:spcPts val="0"/>
              </a:spcAft>
              <a:buFont typeface="Arial" pitchFamily="34" charset="0"/>
              <a:buChar char="•"/>
              <a:defRPr/>
            </a:pPr>
            <a:r>
              <a:rPr lang="en-US" sz="2800" dirty="0">
                <a:ea typeface="+mn-ea"/>
                <a:cs typeface="Times New Roman" pitchFamily="18" charset="0"/>
              </a:rPr>
              <a:t>a) calls the elections of the State Duma according to the Constitution of the Russian Federation and to the federal law;</a:t>
            </a:r>
            <a:endParaRPr lang="ru-RU" sz="2800" dirty="0">
              <a:solidFill>
                <a:srgbClr val="605040"/>
              </a:solidFill>
              <a:ea typeface="+mn-ea"/>
              <a:cs typeface="Times New Roman" pitchFamily="18" charset="0"/>
            </a:endParaRPr>
          </a:p>
          <a:p>
            <a:pPr fontAlgn="auto">
              <a:spcAft>
                <a:spcPts val="0"/>
              </a:spcAft>
              <a:buFont typeface="Arial" pitchFamily="34" charset="0"/>
              <a:buChar char="•"/>
              <a:defRPr/>
            </a:pPr>
            <a:r>
              <a:rPr lang="en-US" sz="2800" dirty="0">
                <a:ea typeface="+mn-ea"/>
                <a:cs typeface="Times New Roman" pitchFamily="18" charset="0"/>
              </a:rPr>
              <a:t>b) dissolves the State Duma in cases and according to the procedure provided for by the Constitution of the Russian Federation;</a:t>
            </a:r>
            <a:endParaRPr lang="ru-RU" sz="2800" dirty="0">
              <a:ea typeface="+mn-ea"/>
              <a:cs typeface="+mn-cs"/>
            </a:endParaRPr>
          </a:p>
        </p:txBody>
      </p:sp>
      <p:pic>
        <p:nvPicPr>
          <p:cNvPr id="132099" name="Изображение 3"/>
          <p:cNvPicPr>
            <a:picLocks noChangeAspect="1"/>
          </p:cNvPicPr>
          <p:nvPr/>
        </p:nvPicPr>
        <p:blipFill>
          <a:blip r:embed="rId3"/>
          <a:srcRect/>
          <a:stretch>
            <a:fillRect/>
          </a:stretch>
        </p:blipFill>
        <p:spPr bwMode="auto">
          <a:xfrm>
            <a:off x="250825" y="1844675"/>
            <a:ext cx="4348163"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055">
                                            <p:txEl>
                                              <p:pRg st="0" end="0"/>
                                            </p:txEl>
                                          </p:spTgt>
                                        </p:tgtEl>
                                        <p:attrNameLst>
                                          <p:attrName>style.visibility</p:attrName>
                                        </p:attrNameLst>
                                      </p:cBhvr>
                                      <p:to>
                                        <p:strVal val="visible"/>
                                      </p:to>
                                    </p:set>
                                    <p:anim calcmode="lin" valueType="num">
                                      <p:cBhvr additive="base">
                                        <p:cTn id="13" dur="300" fill="hold"/>
                                        <p:tgtEl>
                                          <p:spTgt spid="2055">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0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055">
                                            <p:txEl>
                                              <p:pRg st="1" end="1"/>
                                            </p:txEl>
                                          </p:spTgt>
                                        </p:tgtEl>
                                        <p:attrNameLst>
                                          <p:attrName>style.visibility</p:attrName>
                                        </p:attrNameLst>
                                      </p:cBhvr>
                                      <p:to>
                                        <p:strVal val="visible"/>
                                      </p:to>
                                    </p:set>
                                    <p:anim calcmode="lin" valueType="num">
                                      <p:cBhvr additive="base">
                                        <p:cTn id="19" dur="300" fill="hold"/>
                                        <p:tgtEl>
                                          <p:spTgt spid="2055">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05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autoUpdateAnimBg="0" advAuto="0"/>
      <p:bldP spid="2055"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en-US" dirty="0" smtClean="0">
                <a:ea typeface="+mj-ea"/>
                <a:cs typeface="+mj-cs"/>
              </a:rPr>
              <a:t>Constitution</a:t>
            </a:r>
            <a:endParaRPr lang="ru-RU" dirty="0">
              <a:ea typeface="+mj-ea"/>
              <a:cs typeface="+mj-cs"/>
            </a:endParaRPr>
          </a:p>
        </p:txBody>
      </p:sp>
      <p:sp>
        <p:nvSpPr>
          <p:cNvPr id="103426" name="Содержимое 2"/>
          <p:cNvSpPr>
            <a:spLocks noGrp="1"/>
          </p:cNvSpPr>
          <p:nvPr>
            <p:ph idx="1"/>
          </p:nvPr>
        </p:nvSpPr>
        <p:spPr/>
        <p:txBody>
          <a:bodyPr/>
          <a:lstStyle/>
          <a:p>
            <a:r>
              <a:rPr lang="en-US" smtClean="0"/>
              <a:t>Russia is a democratic federative state based on rule of law and a republican form of government. </a:t>
            </a:r>
            <a:endParaRPr lang="ru-RU" smtClean="0"/>
          </a:p>
          <a:p>
            <a:r>
              <a:rPr lang="en-US" smtClean="0"/>
              <a:t>State power in Russia is exercised by the President, the Federal Assembly, the Government and the courts. </a:t>
            </a:r>
            <a:endParaRPr 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1" name="Изображение 3"/>
          <p:cNvPicPr>
            <a:picLocks noChangeAspect="1"/>
          </p:cNvPicPr>
          <p:nvPr/>
        </p:nvPicPr>
        <p:blipFill>
          <a:blip r:embed="rId2"/>
          <a:srcRect/>
          <a:stretch>
            <a:fillRect/>
          </a:stretch>
        </p:blipFill>
        <p:spPr bwMode="auto">
          <a:xfrm>
            <a:off x="1042988" y="476250"/>
            <a:ext cx="7489825" cy="5991225"/>
          </a:xfrm>
          <a:prstGeom prst="rect">
            <a:avLst/>
          </a:prstGeom>
          <a:noFill/>
          <a:ln w="9525">
            <a:noFill/>
            <a:miter lim="800000"/>
            <a:headEnd/>
            <a:tailEnd/>
          </a:ln>
        </p:spPr>
      </p:pic>
      <p:sp>
        <p:nvSpPr>
          <p:cNvPr id="133122" name="Прямоугольник 2"/>
          <p:cNvSpPr>
            <a:spLocks noChangeArrowheads="1"/>
          </p:cNvSpPr>
          <p:nvPr/>
        </p:nvSpPr>
        <p:spPr bwMode="auto">
          <a:xfrm>
            <a:off x="2527300" y="3244850"/>
            <a:ext cx="4089400" cy="3683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President+Government versus Parliament</a:t>
            </a:r>
            <a:endParaRPr lang="ru-RU">
              <a:latin typeface="Calibri" pitchFamily="-123"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9750" y="1628775"/>
            <a:ext cx="8088313" cy="4495800"/>
          </a:xfrm>
        </p:spPr>
        <p:txBody>
          <a:bodyPr/>
          <a:lstStyle/>
          <a:p>
            <a:r>
              <a:rPr lang="en-US" sz="3000" smtClean="0">
                <a:latin typeface="Courier" pitchFamily="-123" charset="0"/>
                <a:ea typeface="Times New Roman" pitchFamily="-123" charset="0"/>
                <a:cs typeface="Times New Roman" pitchFamily="-123" charset="0"/>
              </a:rPr>
              <a:t>In case the State Duma refuses to give its approval for the nomination of the Chairman of the Government of the Russian Federation even at the third time, the President of the Russian Federation </a:t>
            </a:r>
            <a:r>
              <a:rPr lang="en-US" b="1" i="1" smtClean="0">
                <a:latin typeface="Courier" pitchFamily="-123" charset="0"/>
                <a:ea typeface="Times New Roman" pitchFamily="-123" charset="0"/>
                <a:cs typeface="Times New Roman" pitchFamily="-123" charset="0"/>
              </a:rPr>
              <a:t>may</a:t>
            </a:r>
            <a:endParaRPr lang="en-US" sz="3000" b="1" i="1" smtClean="0">
              <a:latin typeface="Courier" pitchFamily="-123" charset="0"/>
              <a:ea typeface="Times New Roman" pitchFamily="-123" charset="0"/>
              <a:cs typeface="Times New Roman" pitchFamily="-123" charset="0"/>
            </a:endParaRPr>
          </a:p>
          <a:p>
            <a:r>
              <a:rPr lang="en-US" sz="3000" smtClean="0">
                <a:latin typeface="Courier" pitchFamily="-123" charset="0"/>
                <a:ea typeface="Times New Roman" pitchFamily="-123" charset="0"/>
                <a:cs typeface="Times New Roman" pitchFamily="-123" charset="0"/>
              </a:rPr>
              <a:t> appoint a Chairman of the Government of the Russian Federation, </a:t>
            </a:r>
          </a:p>
          <a:p>
            <a:r>
              <a:rPr lang="en-US" sz="3000" smtClean="0">
                <a:latin typeface="Courier" pitchFamily="-123" charset="0"/>
                <a:ea typeface="Times New Roman" pitchFamily="-123" charset="0"/>
                <a:cs typeface="Times New Roman" pitchFamily="-123" charset="0"/>
              </a:rPr>
              <a:t>dissolve the State Duma </a:t>
            </a:r>
          </a:p>
          <a:p>
            <a:r>
              <a:rPr lang="en-US" sz="3000" smtClean="0">
                <a:latin typeface="Courier" pitchFamily="-123" charset="0"/>
                <a:ea typeface="Times New Roman" pitchFamily="-123" charset="0"/>
                <a:cs typeface="Times New Roman" pitchFamily="-123" charset="0"/>
              </a:rPr>
              <a:t>and set new elections.</a:t>
            </a:r>
            <a:r>
              <a:rPr lang="ru-RU" sz="3000" smtClean="0"/>
              <a:t> </a:t>
            </a:r>
          </a:p>
        </p:txBody>
      </p:sp>
      <p:sp>
        <p:nvSpPr>
          <p:cNvPr id="5122" name="Rectangle 2"/>
          <p:cNvSpPr>
            <a:spLocks noGrp="1" noChangeArrowheads="1"/>
          </p:cNvSpPr>
          <p:nvPr>
            <p:ph type="title"/>
          </p:nvPr>
        </p:nvSpPr>
        <p:spPr/>
        <p:txBody>
          <a:bodyPr>
            <a:normAutofit fontScale="90000"/>
            <a:scene3d>
              <a:camera prst="orthographicFront"/>
              <a:lightRig rig="soft" dir="t"/>
            </a:scene3d>
            <a:sp3d prstMaterial="softEdge">
              <a:bevelT w="25400" h="25400"/>
            </a:sp3d>
          </a:bodyPr>
          <a:lstStyle/>
          <a:p>
            <a:pPr fontAlgn="auto">
              <a:spcAft>
                <a:spcPts val="0"/>
              </a:spcAft>
              <a:defRPr/>
            </a:pPr>
            <a:r>
              <a:rPr lang="en-US" dirty="0" smtClean="0">
                <a:ea typeface="+mj-ea"/>
                <a:cs typeface="+mj-cs"/>
              </a:rPr>
              <a:t>President+Government versus Parliament</a:t>
            </a:r>
            <a:endParaRPr lang="ru-RU" dirty="0" smtClean="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53536"/>
            <a:ext cx="8229600" cy="1143000"/>
          </a:xfrm>
        </p:spPr>
        <p:txBody>
          <a:bodyPr>
            <a:normAutofit fontScale="90000"/>
            <a:scene3d>
              <a:camera prst="orthographicFront"/>
              <a:lightRig rig="soft" dir="t">
                <a:rot lat="0" lon="0" rev="2400000"/>
              </a:lightRig>
            </a:scene3d>
            <a:sp3d>
              <a:bevelT w="19050" h="12700"/>
            </a:sp3d>
          </a:bodyPr>
          <a:lstStyle/>
          <a:p>
            <a:pPr marL="54864" indent="0" fontAlgn="auto">
              <a:spcAft>
                <a:spcPts val="0"/>
              </a:spcAft>
              <a:defRPr/>
            </a:pPr>
            <a:r>
              <a:rPr lang="en-US" dirty="0" smtClean="0">
                <a:solidFill>
                  <a:schemeClr val="tx2">
                    <a:tint val="100000"/>
                    <a:shade val="90000"/>
                    <a:satMod val="250000"/>
                    <a:alpha val="100000"/>
                  </a:schemeClr>
                </a:solidFill>
                <a:latin typeface="+mj-lt"/>
                <a:ea typeface="+mj-ea"/>
                <a:cs typeface="+mj-cs"/>
              </a:rPr>
              <a:t>President+Government versus Parliament</a:t>
            </a:r>
            <a:endParaRPr lang="ru-RU" dirty="0" smtClean="0">
              <a:solidFill>
                <a:schemeClr val="tx2">
                  <a:tint val="100000"/>
                  <a:shade val="90000"/>
                  <a:satMod val="250000"/>
                  <a:alpha val="100000"/>
                </a:schemeClr>
              </a:solidFill>
              <a:latin typeface="+mj-lt"/>
              <a:ea typeface="+mj-ea"/>
              <a:cs typeface="+mj-cs"/>
            </a:endParaRPr>
          </a:p>
        </p:txBody>
      </p:sp>
      <p:sp>
        <p:nvSpPr>
          <p:cNvPr id="5123" name="Rectangle 3"/>
          <p:cNvSpPr>
            <a:spLocks noGrp="1" noChangeArrowheads="1"/>
          </p:cNvSpPr>
          <p:nvPr>
            <p:ph idx="1"/>
          </p:nvPr>
        </p:nvSpPr>
        <p:spPr>
          <a:xfrm>
            <a:off x="755650" y="1484313"/>
            <a:ext cx="8088313" cy="4495800"/>
          </a:xfrm>
        </p:spPr>
        <p:txBody>
          <a:bodyPr>
            <a:normAutofit/>
          </a:bodyPr>
          <a:lstStyle/>
          <a:p>
            <a:pPr>
              <a:lnSpc>
                <a:spcPct val="80000"/>
              </a:lnSpc>
            </a:pPr>
            <a:r>
              <a:rPr lang="en-US" sz="2800" smtClean="0">
                <a:latin typeface="Courier" pitchFamily="-123" charset="0"/>
                <a:ea typeface="Times New Roman" pitchFamily="-123" charset="0"/>
                <a:cs typeface="Times New Roman" pitchFamily="-123" charset="0"/>
              </a:rPr>
              <a:t>In case the State Duma refuses to give its approval for the nomination of the Chairman of the Government of the Russian Federation even at the third time, the President of the Russian Federation may appoint a Chairman of the Government of the Russian Federation, dissolve the State Duma and set new elections.</a:t>
            </a:r>
            <a:r>
              <a:rPr lang="ru-RU" sz="2800" smtClean="0">
                <a:latin typeface="Cambria" pitchFamily="-123" charset="0"/>
              </a:rPr>
              <a:t> </a:t>
            </a:r>
            <a:endParaRPr lang="en-US" sz="2800" smtClean="0"/>
          </a:p>
          <a:p>
            <a:pPr>
              <a:lnSpc>
                <a:spcPct val="80000"/>
              </a:lnSpc>
            </a:pPr>
            <a:r>
              <a:rPr lang="en-US" sz="2600" smtClean="0">
                <a:latin typeface="Courier" pitchFamily="-123" charset="0"/>
                <a:ea typeface="Times New Roman" pitchFamily="-123" charset="0"/>
                <a:cs typeface="Times New Roman" pitchFamily="-123" charset="0"/>
              </a:rPr>
              <a:t>The State Duma having given the Government a vote of no confidence, the President of the Russian Federation shall have the right either to declare the resignation of the Government or not accept the decision of the State Duma. </a:t>
            </a:r>
            <a:endParaRPr lang="ru-RU" sz="2600" smtClean="0">
              <a:latin typeface="Courier" pitchFamily="-123" charset="0"/>
              <a:ea typeface="Times New Roman" pitchFamily="-123" charset="0"/>
              <a:cs typeface="Times New Roman" pitchFamily="-123" charset="0"/>
            </a:endParaRPr>
          </a:p>
          <a:p>
            <a:pPr>
              <a:lnSpc>
                <a:spcPct val="80000"/>
              </a:lnSpc>
            </a:pPr>
            <a:endParaRPr lang="ru-RU" sz="2800" smtClean="0">
              <a:latin typeface="Cambria" pitchFamily="-123"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3536"/>
            <a:ext cx="8229600" cy="1143000"/>
          </a:xfrm>
        </p:spPr>
        <p:txBody>
          <a:bodyPr>
            <a:normAutofit fontScale="90000"/>
            <a:scene3d>
              <a:camera prst="orthographicFront"/>
              <a:lightRig rig="soft" dir="t">
                <a:rot lat="0" lon="0" rev="2400000"/>
              </a:lightRig>
            </a:scene3d>
            <a:sp3d>
              <a:bevelT w="19050" h="12700"/>
            </a:sp3d>
          </a:bodyPr>
          <a:lstStyle/>
          <a:p>
            <a:pPr marL="54864" indent="0" fontAlgn="auto">
              <a:spcAft>
                <a:spcPts val="0"/>
              </a:spcAft>
              <a:defRPr/>
            </a:pPr>
            <a:r>
              <a:rPr lang="en-US" sz="3600" dirty="0" smtClean="0">
                <a:solidFill>
                  <a:schemeClr val="tx2">
                    <a:tint val="100000"/>
                    <a:shade val="90000"/>
                    <a:satMod val="250000"/>
                    <a:alpha val="100000"/>
                  </a:schemeClr>
                </a:solidFill>
                <a:latin typeface="+mj-lt"/>
                <a:ea typeface="+mj-ea"/>
                <a:cs typeface="+mj-cs"/>
              </a:rPr>
              <a:t>President+Government versus Parliament</a:t>
            </a:r>
            <a:endParaRPr lang="ru-RU" sz="3600" dirty="0" smtClean="0">
              <a:solidFill>
                <a:schemeClr val="tx2">
                  <a:tint val="100000"/>
                  <a:shade val="90000"/>
                  <a:satMod val="250000"/>
                  <a:alpha val="100000"/>
                </a:schemeClr>
              </a:solidFill>
              <a:latin typeface="+mj-lt"/>
              <a:ea typeface="+mj-ea"/>
              <a:cs typeface="+mj-cs"/>
            </a:endParaRPr>
          </a:p>
        </p:txBody>
      </p:sp>
      <p:sp>
        <p:nvSpPr>
          <p:cNvPr id="9219" name="Rectangle 3"/>
          <p:cNvSpPr>
            <a:spLocks noGrp="1" noChangeArrowheads="1"/>
          </p:cNvSpPr>
          <p:nvPr>
            <p:ph idx="1"/>
          </p:nvPr>
        </p:nvSpPr>
        <p:spPr>
          <a:xfrm>
            <a:off x="755650" y="1628775"/>
            <a:ext cx="7943850" cy="4537075"/>
          </a:xfrm>
        </p:spPr>
        <p:txBody>
          <a:bodyPr/>
          <a:lstStyle/>
          <a:p>
            <a:pPr algn="just">
              <a:lnSpc>
                <a:spcPct val="90000"/>
              </a:lnSpc>
            </a:pPr>
            <a:r>
              <a:rPr lang="en-US" smtClean="0">
                <a:latin typeface="Courier" pitchFamily="-123" charset="0"/>
                <a:ea typeface="Times New Roman" pitchFamily="-123" charset="0"/>
                <a:cs typeface="Times New Roman" pitchFamily="-123" charset="0"/>
              </a:rPr>
              <a:t>The State Duma may give the Government of the Russian Federation a vote of no confidence.. </a:t>
            </a:r>
            <a:endParaRPr lang="ru-RU" smtClean="0">
              <a:solidFill>
                <a:srgbClr val="605040"/>
              </a:solidFill>
              <a:latin typeface="Cambria" pitchFamily="-123" charset="0"/>
              <a:ea typeface="Times New Roman" pitchFamily="-123" charset="0"/>
              <a:cs typeface="Times New Roman" pitchFamily="-123" charset="0"/>
            </a:endParaRPr>
          </a:p>
          <a:p>
            <a:pPr>
              <a:lnSpc>
                <a:spcPct val="90000"/>
              </a:lnSpc>
            </a:pPr>
            <a:r>
              <a:rPr lang="en-US" smtClean="0">
                <a:latin typeface="Courier" pitchFamily="-123" charset="0"/>
                <a:ea typeface="Times New Roman" pitchFamily="-123" charset="0"/>
                <a:cs typeface="Times New Roman" pitchFamily="-123" charset="0"/>
              </a:rPr>
              <a:t>The State Duma having given the Government a vote of no confidence, the President of the Russian Federation shall have the right either to declare the resignation of the Government or not accept the decision of the State Duma. </a:t>
            </a:r>
            <a:endParaRPr lang="ru-RU" smtClean="0">
              <a:latin typeface="Courier" pitchFamily="-123" charset="0"/>
              <a:ea typeface="Times New Roman" pitchFamily="-123" charset="0"/>
              <a:cs typeface="Times New Roman" pitchFamily="-12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en-US" dirty="0" smtClean="0">
                <a:latin typeface="+mj-lt"/>
                <a:ea typeface="+mj-ea"/>
                <a:cs typeface="+mj-cs"/>
              </a:rPr>
              <a:t>Government of the Russian Federation</a:t>
            </a:r>
            <a:endParaRPr lang="ru-RU" dirty="0" smtClean="0">
              <a:latin typeface="+mj-lt"/>
              <a:ea typeface="+mj-ea"/>
              <a:cs typeface="+mj-cs"/>
            </a:endParaRPr>
          </a:p>
        </p:txBody>
      </p:sp>
      <p:sp>
        <p:nvSpPr>
          <p:cNvPr id="10243" name="Rectangle 3"/>
          <p:cNvSpPr>
            <a:spLocks noGrp="1" noChangeArrowheads="1"/>
          </p:cNvSpPr>
          <p:nvPr>
            <p:ph idx="1"/>
          </p:nvPr>
        </p:nvSpPr>
        <p:spPr>
          <a:xfrm>
            <a:off x="611188" y="1628775"/>
            <a:ext cx="8015287" cy="4495800"/>
          </a:xfrm>
        </p:spPr>
        <p:txBody>
          <a:bodyPr/>
          <a:lstStyle/>
          <a:p>
            <a:pPr algn="just">
              <a:lnSpc>
                <a:spcPct val="90000"/>
              </a:lnSpc>
            </a:pPr>
            <a:r>
              <a:rPr lang="en-US" sz="2400" smtClean="0">
                <a:latin typeface="Courier" pitchFamily="-123" charset="0"/>
                <a:ea typeface="Times New Roman" pitchFamily="-123" charset="0"/>
                <a:cs typeface="Times New Roman" pitchFamily="-123" charset="0"/>
              </a:rPr>
              <a:t>In case the State Duma </a:t>
            </a:r>
            <a:r>
              <a:rPr lang="en-US" sz="2400" u="sng" smtClean="0">
                <a:latin typeface="Courier" pitchFamily="-123" charset="0"/>
                <a:ea typeface="Times New Roman" pitchFamily="-123" charset="0"/>
                <a:cs typeface="Times New Roman" pitchFamily="-123" charset="0"/>
              </a:rPr>
              <a:t>within three months has once again given the Government of the Russian Federation a vote of no confidence</a:t>
            </a:r>
            <a:r>
              <a:rPr lang="en-US" sz="2400" smtClean="0">
                <a:latin typeface="Courier" pitchFamily="-123" charset="0"/>
                <a:ea typeface="Times New Roman" pitchFamily="-123" charset="0"/>
                <a:cs typeface="Times New Roman" pitchFamily="-123" charset="0"/>
              </a:rPr>
              <a:t>, the President of the Russian Federation shall either declare the resignation of the Government or dissolve the State Duma.</a:t>
            </a:r>
          </a:p>
          <a:p>
            <a:pPr algn="just">
              <a:lnSpc>
                <a:spcPct val="90000"/>
              </a:lnSpc>
            </a:pPr>
            <a:r>
              <a:rPr lang="en-US" sz="2400" smtClean="0">
                <a:latin typeface="Courier" pitchFamily="-123" charset="0"/>
                <a:ea typeface="Times New Roman" pitchFamily="-123" charset="0"/>
                <a:cs typeface="Times New Roman" pitchFamily="-123" charset="0"/>
              </a:rPr>
              <a:t>In case the State Duma </a:t>
            </a:r>
            <a:r>
              <a:rPr lang="en-US" sz="2400" u="sng" smtClean="0">
                <a:latin typeface="Courier" pitchFamily="-123" charset="0"/>
                <a:ea typeface="Times New Roman" pitchFamily="-123" charset="0"/>
                <a:cs typeface="Times New Roman" pitchFamily="-123" charset="0"/>
              </a:rPr>
              <a:t>within three months has once again given the Government of the Russian Federation a vote of no confidence</a:t>
            </a:r>
            <a:r>
              <a:rPr lang="en-US" sz="2400" smtClean="0">
                <a:latin typeface="Courier" pitchFamily="-123" charset="0"/>
                <a:ea typeface="Times New Roman" pitchFamily="-123" charset="0"/>
                <a:cs typeface="Times New Roman" pitchFamily="-123" charset="0"/>
              </a:rPr>
              <a:t>, the President of the Russian Federation shall either declare the resignation of the Government or dissolve the State Duma.</a:t>
            </a:r>
            <a:endParaRPr lang="ru-RU" sz="2400" smtClean="0">
              <a:solidFill>
                <a:srgbClr val="605040"/>
              </a:solidFill>
              <a:latin typeface="Times New Roman" pitchFamily="-123" charset="0"/>
              <a:ea typeface="Times New Roman" pitchFamily="-123" charset="0"/>
              <a:cs typeface="Times New Roman" pitchFamily="-123" charset="0"/>
            </a:endParaRPr>
          </a:p>
          <a:p>
            <a:pPr algn="just">
              <a:lnSpc>
                <a:spcPct val="90000"/>
              </a:lnSpc>
            </a:pPr>
            <a:endParaRPr lang="ru-RU" sz="2400" smtClean="0">
              <a:solidFill>
                <a:srgbClr val="605040"/>
              </a:solidFill>
              <a:latin typeface="Times New Roman" pitchFamily="-123" charset="0"/>
              <a:ea typeface="Times New Roman" pitchFamily="-123" charset="0"/>
              <a:cs typeface="Times New Roman" pitchFamily="-12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49" name="Изображение 10"/>
          <p:cNvPicPr>
            <a:picLocks noChangeAspect="1"/>
          </p:cNvPicPr>
          <p:nvPr/>
        </p:nvPicPr>
        <p:blipFill>
          <a:blip r:embed="rId2"/>
          <a:srcRect/>
          <a:stretch>
            <a:fillRect/>
          </a:stretch>
        </p:blipFill>
        <p:spPr bwMode="auto">
          <a:xfrm>
            <a:off x="0" y="355600"/>
            <a:ext cx="9144000" cy="614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The 1993 constitution: how and why?</a:t>
            </a:r>
            <a:endParaRPr lang="ru-RU" dirty="0">
              <a:ea typeface="+mj-ea"/>
              <a:cs typeface="+mj-cs"/>
            </a:endParaRPr>
          </a:p>
        </p:txBody>
      </p:sp>
      <p:pic>
        <p:nvPicPr>
          <p:cNvPr id="105474" name="Содержимое 7" descr="61c0647b3ae33ed5d458cbc2c49.jpg"/>
          <p:cNvPicPr>
            <a:picLocks noGrp="1" noChangeAspect="1"/>
          </p:cNvPicPr>
          <p:nvPr>
            <p:ph sz="half" idx="1"/>
          </p:nvPr>
        </p:nvPicPr>
        <p:blipFill>
          <a:blip r:embed="rId2"/>
          <a:srcRect/>
          <a:stretch>
            <a:fillRect/>
          </a:stretch>
        </p:blipFill>
        <p:spPr>
          <a:xfrm>
            <a:off x="457200" y="2535238"/>
            <a:ext cx="4038600" cy="2655887"/>
          </a:xfrm>
        </p:spPr>
      </p:pic>
      <p:pic>
        <p:nvPicPr>
          <p:cNvPr id="105475" name="Содержимое 8" descr="image004.jpg"/>
          <p:cNvPicPr>
            <a:picLocks noGrp="1" noChangeAspect="1"/>
          </p:cNvPicPr>
          <p:nvPr>
            <p:ph sz="half" idx="2"/>
          </p:nvPr>
        </p:nvPicPr>
        <p:blipFill>
          <a:blip r:embed="rId3"/>
          <a:srcRect/>
          <a:stretch>
            <a:fillRect/>
          </a:stretch>
        </p:blipFill>
        <p:spPr>
          <a:xfrm>
            <a:off x="4648200" y="2347913"/>
            <a:ext cx="4038600" cy="30289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The 1993 constitution: how and why?</a:t>
            </a:r>
            <a:endParaRPr lang="ru-RU" dirty="0">
              <a:ea typeface="+mj-ea"/>
              <a:cs typeface="+mj-cs"/>
            </a:endParaRPr>
          </a:p>
        </p:txBody>
      </p:sp>
      <p:pic>
        <p:nvPicPr>
          <p:cNvPr id="106498" name="Содержимое 6" descr="146291.jpg"/>
          <p:cNvPicPr>
            <a:picLocks noGrp="1" noChangeAspect="1"/>
          </p:cNvPicPr>
          <p:nvPr>
            <p:ph sz="half" idx="1"/>
          </p:nvPr>
        </p:nvPicPr>
        <p:blipFill>
          <a:blip r:embed="rId2"/>
          <a:srcRect/>
          <a:stretch>
            <a:fillRect/>
          </a:stretch>
        </p:blipFill>
        <p:spPr>
          <a:xfrm>
            <a:off x="987425" y="1600200"/>
            <a:ext cx="2978150" cy="4525963"/>
          </a:xfrm>
        </p:spPr>
      </p:pic>
      <p:pic>
        <p:nvPicPr>
          <p:cNvPr id="106499" name="Содержимое 9" descr="October93-38.jpg"/>
          <p:cNvPicPr>
            <a:picLocks noGrp="1" noChangeAspect="1"/>
          </p:cNvPicPr>
          <p:nvPr>
            <p:ph sz="half" idx="2"/>
          </p:nvPr>
        </p:nvPicPr>
        <p:blipFill>
          <a:blip r:embed="rId3"/>
          <a:srcRect/>
          <a:stretch>
            <a:fillRect/>
          </a:stretch>
        </p:blipFill>
        <p:spPr>
          <a:xfrm>
            <a:off x="4648200" y="2449513"/>
            <a:ext cx="4038600" cy="28273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251062"/>
          </a:xfrm>
        </p:spPr>
        <p:txBody>
          <a:bodyPr rtlCol="0">
            <a:normAutofit fontScale="90000"/>
            <a:scene3d>
              <a:camera prst="orthographicFront"/>
              <a:lightRig rig="threePt" dir="t">
                <a:rot lat="0" lon="0" rev="4800000"/>
              </a:lightRig>
            </a:scene3d>
            <a:sp3d prstMaterial="matte">
              <a:bevelT w="50800" h="10160"/>
            </a:sp3d>
          </a:bodyPr>
          <a:lstStyle/>
          <a:p>
            <a:pPr fontAlgn="auto">
              <a:spcAft>
                <a:spcPts val="0"/>
              </a:spcAft>
              <a:defRPr/>
            </a:pPr>
            <a:r>
              <a:rPr lang="en-US" dirty="0" smtClean="0">
                <a:solidFill>
                  <a:schemeClr val="accent1">
                    <a:satMod val="150000"/>
                  </a:schemeClr>
                </a:solidFill>
                <a:ea typeface="+mj-ea"/>
                <a:cs typeface="+mj-cs"/>
              </a:rPr>
              <a:t>Constitution: Distribution </a:t>
            </a:r>
            <a:r>
              <a:rPr lang="en-US" dirty="0">
                <a:solidFill>
                  <a:schemeClr val="accent1">
                    <a:satMod val="150000"/>
                  </a:schemeClr>
                </a:solidFill>
                <a:ea typeface="+mj-ea"/>
                <a:cs typeface="+mj-cs"/>
              </a:rPr>
              <a:t>of Power in Russia</a:t>
            </a:r>
            <a:endParaRPr lang="ru-RU" dirty="0">
              <a:solidFill>
                <a:schemeClr val="accent1">
                  <a:satMod val="150000"/>
                </a:schemeClr>
              </a:solidFill>
              <a:ea typeface="+mj-ea"/>
              <a:cs typeface="+mj-cs"/>
            </a:endParaRPr>
          </a:p>
        </p:txBody>
      </p:sp>
      <p:sp>
        <p:nvSpPr>
          <p:cNvPr id="2051" name="Rectangle 3"/>
          <p:cNvSpPr>
            <a:spLocks noChangeArrowheads="1"/>
          </p:cNvSpPr>
          <p:nvPr/>
        </p:nvSpPr>
        <p:spPr bwMode="auto">
          <a:xfrm>
            <a:off x="611188" y="1773238"/>
            <a:ext cx="8064500" cy="4400550"/>
          </a:xfrm>
          <a:prstGeom prst="rect">
            <a:avLst/>
          </a:prstGeom>
          <a:noFill/>
          <a:ln w="9525">
            <a:noFill/>
            <a:miter lim="800000"/>
            <a:headEnd/>
            <a:tailEnd/>
          </a:ln>
        </p:spPr>
        <p:txBody>
          <a:bodyPr>
            <a:prstTxWarp prst="textNoShape">
              <a:avLst/>
            </a:prstTxWarp>
            <a:spAutoFit/>
          </a:bodyPr>
          <a:lstStyle/>
          <a:p>
            <a:r>
              <a:rPr lang="en-US" sz="4000">
                <a:solidFill>
                  <a:schemeClr val="folHlink"/>
                </a:solidFill>
                <a:latin typeface="Corbel" pitchFamily="-123" charset="0"/>
                <a:ea typeface="Times New Roman" pitchFamily="-123" charset="0"/>
                <a:cs typeface="Times New Roman" pitchFamily="-123" charset="0"/>
              </a:rPr>
              <a:t>The state power in the Russian Federation is exercised through separation of the legislative, executive and judicial powers. </a:t>
            </a:r>
            <a:endParaRPr lang="ru-RU" sz="4000">
              <a:solidFill>
                <a:schemeClr val="folHlink"/>
              </a:solidFill>
              <a:latin typeface="Corbel" pitchFamily="-123" charset="0"/>
              <a:ea typeface="Times New Roman" pitchFamily="-123" charset="0"/>
              <a:cs typeface="Times New Roman" pitchFamily="-123" charset="0"/>
            </a:endParaRPr>
          </a:p>
          <a:p>
            <a:r>
              <a:rPr lang="en-US" sz="4000">
                <a:solidFill>
                  <a:schemeClr val="folHlink"/>
                </a:solidFill>
                <a:latin typeface="Corbel" pitchFamily="-123" charset="0"/>
                <a:ea typeface="Times New Roman" pitchFamily="-123" charset="0"/>
                <a:cs typeface="Times New Roman" pitchFamily="-123" charset="0"/>
              </a:rPr>
              <a:t>The bodies of the legislative, executive and judicial powers are independent</a:t>
            </a:r>
            <a:r>
              <a:rPr lang="en-US" sz="4000">
                <a:latin typeface="Corbel" pitchFamily="-123" charset="0"/>
                <a:ea typeface="Times New Roman" pitchFamily="-123" charset="0"/>
                <a:cs typeface="Times New Roman" pitchFamily="-123" charset="0"/>
              </a:rPr>
              <a:t>.</a:t>
            </a:r>
            <a:r>
              <a:rPr lang="ru-RU" sz="4000">
                <a:latin typeface="Corbel" pitchFamily="-123"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ox(out)">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up)">
                                      <p:cBhvr>
                                        <p:cTn id="12" dur="75"/>
                                        <p:tgtEl>
                                          <p:spTgt spid="20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up)">
                                      <p:cBhvr>
                                        <p:cTn id="17" dur="75"/>
                                        <p:tgtEl>
                                          <p:spTgt spid="205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Заголовок 2"/>
          <p:cNvSpPr>
            <a:spLocks noGrp="1"/>
          </p:cNvSpPr>
          <p:nvPr>
            <p:ph type="title"/>
          </p:nvPr>
        </p:nvSpPr>
        <p:spPr/>
        <p:txBody>
          <a:bodyPr/>
          <a:lstStyle/>
          <a:p>
            <a:r>
              <a:rPr lang="en-US" smtClean="0"/>
              <a:t>Distribution of Power: Ideal Model</a:t>
            </a:r>
            <a:endParaRPr lang="ru-RU" smtClean="0"/>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Заголовок 3"/>
          <p:cNvSpPr>
            <a:spLocks noGrp="1"/>
          </p:cNvSpPr>
          <p:nvPr>
            <p:ph type="title"/>
          </p:nvPr>
        </p:nvSpPr>
        <p:spPr/>
        <p:txBody>
          <a:bodyPr/>
          <a:lstStyle/>
          <a:p>
            <a:r>
              <a:rPr lang="en-US" smtClean="0"/>
              <a:t>Distribution of Powers: reality</a:t>
            </a:r>
            <a:endParaRPr lang="ru-RU" smtClean="0"/>
          </a:p>
        </p:txBody>
      </p:sp>
      <p:graphicFrame>
        <p:nvGraphicFramePr>
          <p:cNvPr id="6" name="Содержимое 5"/>
          <p:cNvGraphicFramePr>
            <a:graphicFrameLocks noGrp="1"/>
          </p:cNvGraphicFramePr>
          <p:nvPr>
            <p:ph idx="1"/>
          </p:nvPr>
        </p:nvGraphicFramePr>
        <p:xfrm>
          <a:off x="457200" y="1600200"/>
          <a:ext cx="8507288" cy="499715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_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375</TotalTime>
  <Words>1208</Words>
  <Application>Microsoft Office PowerPoint</Application>
  <PresentationFormat>On-screen Show (4:3)</PresentationFormat>
  <Paragraphs>120</Paragraphs>
  <Slides>34</Slides>
  <Notes>2</Notes>
  <HiddenSlides>0</HiddenSlides>
  <MMClips>0</MMClips>
  <ScaleCrop>false</ScaleCrop>
  <HeadingPairs>
    <vt:vector size="6" baseType="variant">
      <vt:variant>
        <vt:lpstr>Fonts Used</vt:lpstr>
      </vt:variant>
      <vt:variant>
        <vt:i4>19</vt:i4>
      </vt:variant>
      <vt:variant>
        <vt:lpstr>Design Template</vt:lpstr>
      </vt:variant>
      <vt:variant>
        <vt:i4>1</vt:i4>
      </vt:variant>
      <vt:variant>
        <vt:lpstr>Slide Titles</vt:lpstr>
      </vt:variant>
      <vt:variant>
        <vt:i4>34</vt:i4>
      </vt:variant>
    </vt:vector>
  </HeadingPairs>
  <TitlesOfParts>
    <vt:vector size="54" baseType="lpstr">
      <vt:lpstr>Calibri</vt:lpstr>
      <vt:lpstr>ＭＳ Ｐゴシック</vt:lpstr>
      <vt:lpstr>Arial</vt:lpstr>
      <vt:lpstr>Trebuchet MS</vt:lpstr>
      <vt:lpstr>Wingdings 2</vt:lpstr>
      <vt:lpstr>Wingdings</vt:lpstr>
      <vt:lpstr>Times</vt:lpstr>
      <vt:lpstr>Georgia</vt:lpstr>
      <vt:lpstr>Rockwell</vt:lpstr>
      <vt:lpstr>Corbel</vt:lpstr>
      <vt:lpstr>Wingdings 3</vt:lpstr>
      <vt:lpstr>Lucida Sans Unicode</vt:lpstr>
      <vt:lpstr>Verdana</vt:lpstr>
      <vt:lpstr>Lucida Grande</vt:lpstr>
      <vt:lpstr>Lucida Sans</vt:lpstr>
      <vt:lpstr>Book Antiqua</vt:lpstr>
      <vt:lpstr>Times New Roman</vt:lpstr>
      <vt:lpstr>Cambria</vt:lpstr>
      <vt:lpstr>Courier</vt:lpstr>
      <vt:lpstr>Тема Office</vt:lpstr>
      <vt:lpstr>PowerPoint Presentation</vt:lpstr>
      <vt:lpstr>Russia: The Type of the State</vt:lpstr>
      <vt:lpstr>PowerPoint Presentation</vt:lpstr>
      <vt:lpstr>PowerPoint Presentation</vt:lpstr>
      <vt:lpstr>The 1993 constitution: how and why?</vt:lpstr>
      <vt:lpstr>The 1993 constitution: how and why?</vt:lpstr>
      <vt:lpstr>PowerPoint Presentation</vt:lpstr>
      <vt:lpstr>Distribution of Power: Ideal Model</vt:lpstr>
      <vt:lpstr>Distribution of Powers: reality</vt:lpstr>
      <vt:lpstr>Russian president. The status</vt:lpstr>
      <vt:lpstr>PowerPoint Presentation</vt:lpstr>
      <vt:lpstr>To become President of Russia… It’s possible… &amp; some words about words</vt:lpstr>
      <vt:lpstr>President &amp; … others</vt:lpstr>
      <vt:lpstr>Government: appointment</vt:lpstr>
      <vt:lpstr>The President &amp; The Government</vt:lpstr>
      <vt:lpstr>President versus Government</vt:lpstr>
      <vt:lpstr>PowerPoint Presentation</vt:lpstr>
      <vt:lpstr>President &amp; Courts</vt:lpstr>
      <vt:lpstr>President &amp; Courts</vt:lpstr>
      <vt:lpstr>PowerPoint Presentation</vt:lpstr>
      <vt:lpstr>President &amp; The Central Bank</vt:lpstr>
      <vt:lpstr>Federal Assembly</vt:lpstr>
      <vt:lpstr>Federal Assembly</vt:lpstr>
      <vt:lpstr>PowerPoint Presentation</vt:lpstr>
      <vt:lpstr>The jurisdiction of the Council of the Federation </vt:lpstr>
      <vt:lpstr>The jurisdiction of the Council of the Federation </vt:lpstr>
      <vt:lpstr>The jurisdiction of the Council of the Federation </vt:lpstr>
      <vt:lpstr>The jurisdiction of the State Duma </vt:lpstr>
      <vt:lpstr>The President &amp; the Parliament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System of the Modern Russia</dc:title>
  <dc:creator>Гавра</dc:creator>
  <cp:lastModifiedBy>Office 2004 Test Drive User</cp:lastModifiedBy>
  <cp:revision>15</cp:revision>
  <dcterms:created xsi:type="dcterms:W3CDTF">2012-11-12T06:49:25Z</dcterms:created>
  <dcterms:modified xsi:type="dcterms:W3CDTF">2012-11-27T11:35:30Z</dcterms:modified>
</cp:coreProperties>
</file>