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4"/>
    <p:sldMasterId id="2147483807" r:id="rId5"/>
  </p:sldMasterIdLst>
  <p:notesMasterIdLst>
    <p:notesMasterId r:id="rId13"/>
  </p:notesMasterIdLst>
  <p:handoutMasterIdLst>
    <p:handoutMasterId r:id="rId14"/>
  </p:handoutMasterIdLst>
  <p:sldIdLst>
    <p:sldId id="256" r:id="rId6"/>
    <p:sldId id="336" r:id="rId7"/>
    <p:sldId id="337" r:id="rId8"/>
    <p:sldId id="335" r:id="rId9"/>
    <p:sldId id="332" r:id="rId10"/>
    <p:sldId id="330" r:id="rId11"/>
    <p:sldId id="33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283"/>
    <a:srgbClr val="CF286F"/>
    <a:srgbClr val="7EBCAD"/>
    <a:srgbClr val="E5CC33"/>
    <a:srgbClr val="9489AD"/>
    <a:srgbClr val="726490"/>
    <a:srgbClr val="D3B71B"/>
    <a:srgbClr val="70B4A4"/>
    <a:srgbClr val="7DCDBE"/>
    <a:srgbClr val="C3B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7CF0A-1B40-4EFE-93F5-6611F11B07EA}" v="2" dt="2020-12-16T07:28:03.315"/>
    <p1510:client id="{DEB27301-E7A0-4A72-BC84-35D255E7E0DC}" v="2179" dt="2020-12-03T12:09:06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192" autoAdjust="0"/>
  </p:normalViewPr>
  <p:slideViewPr>
    <p:cSldViewPr snapToGrid="0" snapToObjects="1" showGuides="1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56" d="100"/>
          <a:sy n="156" d="100"/>
        </p:scale>
        <p:origin x="54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ina-Kaisa Tynkkynen (TAU)" userId="c027ffa3-f2d9-4f3b-917f-870c2d08c662" providerId="ADAL" clId="{DEB27301-E7A0-4A72-BC84-35D255E7E0DC}"/>
    <pc:docChg chg="undo custSel mod addSld delSld modSld sldOrd">
      <pc:chgData name="Liina-Kaisa Tynkkynen (TAU)" userId="c027ffa3-f2d9-4f3b-917f-870c2d08c662" providerId="ADAL" clId="{DEB27301-E7A0-4A72-BC84-35D255E7E0DC}" dt="2020-12-03T12:09:16.857" v="4198" actId="1076"/>
      <pc:docMkLst>
        <pc:docMk/>
      </pc:docMkLst>
      <pc:sldChg chg="addSp modSp">
        <pc:chgData name="Liina-Kaisa Tynkkynen (TAU)" userId="c027ffa3-f2d9-4f3b-917f-870c2d08c662" providerId="ADAL" clId="{DEB27301-E7A0-4A72-BC84-35D255E7E0DC}" dt="2020-12-03T06:27:42.896" v="3305" actId="20577"/>
        <pc:sldMkLst>
          <pc:docMk/>
          <pc:sldMk cId="3216003780" sldId="256"/>
        </pc:sldMkLst>
        <pc:spChg chg="mod">
          <ac:chgData name="Liina-Kaisa Tynkkynen (TAU)" userId="c027ffa3-f2d9-4f3b-917f-870c2d08c662" providerId="ADAL" clId="{DEB27301-E7A0-4A72-BC84-35D255E7E0DC}" dt="2020-12-03T06:27:42.896" v="3305" actId="20577"/>
          <ac:spMkLst>
            <pc:docMk/>
            <pc:sldMk cId="3216003780" sldId="256"/>
            <ac:spMk id="2" creationId="{83958AD3-561C-479D-8D50-F5F8753779F8}"/>
          </ac:spMkLst>
        </pc:spChg>
        <pc:picChg chg="add mod">
          <ac:chgData name="Liina-Kaisa Tynkkynen (TAU)" userId="c027ffa3-f2d9-4f3b-917f-870c2d08c662" providerId="ADAL" clId="{DEB27301-E7A0-4A72-BC84-35D255E7E0DC}" dt="2020-12-03T06:26:35.816" v="3184" actId="1076"/>
          <ac:picMkLst>
            <pc:docMk/>
            <pc:sldMk cId="3216003780" sldId="256"/>
            <ac:picMk id="3" creationId="{803D4CD1-8BCF-45F6-BBB1-EB0B28BB9B75}"/>
          </ac:picMkLst>
        </pc:picChg>
      </pc:sldChg>
      <pc:sldChg chg="del">
        <pc:chgData name="Liina-Kaisa Tynkkynen (TAU)" userId="c027ffa3-f2d9-4f3b-917f-870c2d08c662" providerId="ADAL" clId="{DEB27301-E7A0-4A72-BC84-35D255E7E0DC}" dt="2020-12-01T08:40:47.926" v="1" actId="2696"/>
        <pc:sldMkLst>
          <pc:docMk/>
          <pc:sldMk cId="1737108327" sldId="257"/>
        </pc:sldMkLst>
      </pc:sldChg>
      <pc:sldChg chg="modSp del ord">
        <pc:chgData name="Liina-Kaisa Tynkkynen (TAU)" userId="c027ffa3-f2d9-4f3b-917f-870c2d08c662" providerId="ADAL" clId="{DEB27301-E7A0-4A72-BC84-35D255E7E0DC}" dt="2020-12-02T08:31:15.812" v="2548" actId="2696"/>
        <pc:sldMkLst>
          <pc:docMk/>
          <pc:sldMk cId="2401435672" sldId="258"/>
        </pc:sldMkLst>
        <pc:spChg chg="mod">
          <ac:chgData name="Liina-Kaisa Tynkkynen (TAU)" userId="c027ffa3-f2d9-4f3b-917f-870c2d08c662" providerId="ADAL" clId="{DEB27301-E7A0-4A72-BC84-35D255E7E0DC}" dt="2020-12-02T08:12:08.374" v="2217" actId="15"/>
          <ac:spMkLst>
            <pc:docMk/>
            <pc:sldMk cId="2401435672" sldId="258"/>
            <ac:spMk id="3" creationId="{6E7AE8F4-52EF-4922-B762-8E8438424F29}"/>
          </ac:spMkLst>
        </pc:spChg>
      </pc:sldChg>
      <pc:sldChg chg="addSp delSp modSp del mod ord modClrScheme chgLayout">
        <pc:chgData name="Liina-Kaisa Tynkkynen (TAU)" userId="c027ffa3-f2d9-4f3b-917f-870c2d08c662" providerId="ADAL" clId="{DEB27301-E7A0-4A72-BC84-35D255E7E0DC}" dt="2020-12-02T08:31:20.051" v="2550" actId="2696"/>
        <pc:sldMkLst>
          <pc:docMk/>
          <pc:sldMk cId="614744505" sldId="259"/>
        </pc:sldMkLst>
        <pc:spChg chg="del">
          <ac:chgData name="Liina-Kaisa Tynkkynen (TAU)" userId="c027ffa3-f2d9-4f3b-917f-870c2d08c662" providerId="ADAL" clId="{DEB27301-E7A0-4A72-BC84-35D255E7E0DC}" dt="2020-12-01T09:45:22.056" v="3" actId="26606"/>
          <ac:spMkLst>
            <pc:docMk/>
            <pc:sldMk cId="614744505" sldId="259"/>
            <ac:spMk id="2" creationId="{CDF07BBF-96BD-4E0C-8AAA-C24DBD87FA90}"/>
          </ac:spMkLst>
        </pc:spChg>
        <pc:spChg chg="del">
          <ac:chgData name="Liina-Kaisa Tynkkynen (TAU)" userId="c027ffa3-f2d9-4f3b-917f-870c2d08c662" providerId="ADAL" clId="{DEB27301-E7A0-4A72-BC84-35D255E7E0DC}" dt="2020-12-01T09:45:22.056" v="3" actId="26606"/>
          <ac:spMkLst>
            <pc:docMk/>
            <pc:sldMk cId="614744505" sldId="259"/>
            <ac:spMk id="3" creationId="{041421DD-61EF-4E9A-8AE3-0F5E8A6A565B}"/>
          </ac:spMkLst>
        </pc:spChg>
        <pc:spChg chg="del">
          <ac:chgData name="Liina-Kaisa Tynkkynen (TAU)" userId="c027ffa3-f2d9-4f3b-917f-870c2d08c662" providerId="ADAL" clId="{DEB27301-E7A0-4A72-BC84-35D255E7E0DC}" dt="2020-12-01T09:45:22.056" v="3" actId="26606"/>
          <ac:spMkLst>
            <pc:docMk/>
            <pc:sldMk cId="614744505" sldId="259"/>
            <ac:spMk id="4" creationId="{015CF1AD-AF20-4E3F-9EA6-A2084E8664F2}"/>
          </ac:spMkLst>
        </pc:spChg>
        <pc:spChg chg="mod modVis">
          <ac:chgData name="Liina-Kaisa Tynkkynen (TAU)" userId="c027ffa3-f2d9-4f3b-917f-870c2d08c662" providerId="ADAL" clId="{DEB27301-E7A0-4A72-BC84-35D255E7E0DC}" dt="2020-12-01T09:45:22.056" v="3" actId="26606"/>
          <ac:spMkLst>
            <pc:docMk/>
            <pc:sldMk cId="614744505" sldId="259"/>
            <ac:spMk id="5" creationId="{04B2DA53-5686-4A94-A6FA-30FD5348BE03}"/>
          </ac:spMkLst>
        </pc:spChg>
        <pc:spChg chg="mod modVis">
          <ac:chgData name="Liina-Kaisa Tynkkynen (TAU)" userId="c027ffa3-f2d9-4f3b-917f-870c2d08c662" providerId="ADAL" clId="{DEB27301-E7A0-4A72-BC84-35D255E7E0DC}" dt="2020-12-01T09:45:22.056" v="3" actId="26606"/>
          <ac:spMkLst>
            <pc:docMk/>
            <pc:sldMk cId="614744505" sldId="259"/>
            <ac:spMk id="6" creationId="{C1815BEA-B137-4D51-B4EF-EA4DD2C0F276}"/>
          </ac:spMkLst>
        </pc:spChg>
        <pc:picChg chg="add mod ord">
          <ac:chgData name="Liina-Kaisa Tynkkynen (TAU)" userId="c027ffa3-f2d9-4f3b-917f-870c2d08c662" providerId="ADAL" clId="{DEB27301-E7A0-4A72-BC84-35D255E7E0DC}" dt="2020-12-01T09:45:25.789" v="4" actId="14100"/>
          <ac:picMkLst>
            <pc:docMk/>
            <pc:sldMk cId="614744505" sldId="259"/>
            <ac:picMk id="7" creationId="{33608BF3-652C-4F5F-944F-C7116906F7DF}"/>
          </ac:picMkLst>
        </pc:picChg>
        <pc:picChg chg="add del mod">
          <ac:chgData name="Liina-Kaisa Tynkkynen (TAU)" userId="c027ffa3-f2d9-4f3b-917f-870c2d08c662" providerId="ADAL" clId="{DEB27301-E7A0-4A72-BC84-35D255E7E0DC}" dt="2020-12-02T08:09:47.650" v="2051" actId="478"/>
          <ac:picMkLst>
            <pc:docMk/>
            <pc:sldMk cId="614744505" sldId="259"/>
            <ac:picMk id="8" creationId="{C40973B8-D861-4C08-92A8-F1E03E1289A4}"/>
          </ac:picMkLst>
        </pc:picChg>
      </pc:sldChg>
      <pc:sldChg chg="modSp del">
        <pc:chgData name="Liina-Kaisa Tynkkynen (TAU)" userId="c027ffa3-f2d9-4f3b-917f-870c2d08c662" providerId="ADAL" clId="{DEB27301-E7A0-4A72-BC84-35D255E7E0DC}" dt="2020-12-02T08:31:06.444" v="2545" actId="2696"/>
        <pc:sldMkLst>
          <pc:docMk/>
          <pc:sldMk cId="3437293909" sldId="260"/>
        </pc:sldMkLst>
        <pc:spChg chg="mod">
          <ac:chgData name="Liina-Kaisa Tynkkynen (TAU)" userId="c027ffa3-f2d9-4f3b-917f-870c2d08c662" providerId="ADAL" clId="{DEB27301-E7A0-4A72-BC84-35D255E7E0DC}" dt="2020-12-01T10:06:16.735" v="308" actId="20577"/>
          <ac:spMkLst>
            <pc:docMk/>
            <pc:sldMk cId="3437293909" sldId="260"/>
            <ac:spMk id="3" creationId="{3BB37D0D-B7FC-490B-8E68-D5F5BC5D36F7}"/>
          </ac:spMkLst>
        </pc:spChg>
      </pc:sldChg>
      <pc:sldChg chg="addSp delSp modSp add del mod modClrScheme chgLayout">
        <pc:chgData name="Liina-Kaisa Tynkkynen (TAU)" userId="c027ffa3-f2d9-4f3b-917f-870c2d08c662" providerId="ADAL" clId="{DEB27301-E7A0-4A72-BC84-35D255E7E0DC}" dt="2020-12-02T08:31:21.502" v="2551" actId="2696"/>
        <pc:sldMkLst>
          <pc:docMk/>
          <pc:sldMk cId="4046389439" sldId="261"/>
        </pc:sldMkLst>
        <pc:spChg chg="del">
          <ac:chgData name="Liina-Kaisa Tynkkynen (TAU)" userId="c027ffa3-f2d9-4f3b-917f-870c2d08c662" providerId="ADAL" clId="{DEB27301-E7A0-4A72-BC84-35D255E7E0DC}" dt="2020-12-01T09:47:43.306" v="6"/>
          <ac:spMkLst>
            <pc:docMk/>
            <pc:sldMk cId="4046389439" sldId="261"/>
            <ac:spMk id="2" creationId="{0F3CE8C6-9B7A-4970-9E16-0D77232FA2CB}"/>
          </ac:spMkLst>
        </pc:spChg>
        <pc:spChg chg="del">
          <ac:chgData name="Liina-Kaisa Tynkkynen (TAU)" userId="c027ffa3-f2d9-4f3b-917f-870c2d08c662" providerId="ADAL" clId="{DEB27301-E7A0-4A72-BC84-35D255E7E0DC}" dt="2020-12-01T09:47:43.306" v="6"/>
          <ac:spMkLst>
            <pc:docMk/>
            <pc:sldMk cId="4046389439" sldId="261"/>
            <ac:spMk id="3" creationId="{A6641A65-D01C-4069-A255-30CD61E3E7BA}"/>
          </ac:spMkLst>
        </pc:spChg>
        <pc:spChg chg="add del">
          <ac:chgData name="Liina-Kaisa Tynkkynen (TAU)" userId="c027ffa3-f2d9-4f3b-917f-870c2d08c662" providerId="ADAL" clId="{DEB27301-E7A0-4A72-BC84-35D255E7E0DC}" dt="2020-12-01T10:23:24.207" v="878" actId="26606"/>
          <ac:spMkLst>
            <pc:docMk/>
            <pc:sldMk cId="4046389439" sldId="261"/>
            <ac:spMk id="4" creationId="{A9ACE629-7DAF-40FC-AB99-9D715438E646}"/>
          </ac:spMkLst>
        </pc:spChg>
        <pc:spChg chg="mod">
          <ac:chgData name="Liina-Kaisa Tynkkynen (TAU)" userId="c027ffa3-f2d9-4f3b-917f-870c2d08c662" providerId="ADAL" clId="{DEB27301-E7A0-4A72-BC84-35D255E7E0DC}" dt="2020-12-01T10:23:24.207" v="878" actId="26606"/>
          <ac:spMkLst>
            <pc:docMk/>
            <pc:sldMk cId="4046389439" sldId="261"/>
            <ac:spMk id="5" creationId="{A2B0A4F2-774A-4AE7-9BE9-CFA4D5ECCDAD}"/>
          </ac:spMkLst>
        </pc:spChg>
        <pc:spChg chg="mod">
          <ac:chgData name="Liina-Kaisa Tynkkynen (TAU)" userId="c027ffa3-f2d9-4f3b-917f-870c2d08c662" providerId="ADAL" clId="{DEB27301-E7A0-4A72-BC84-35D255E7E0DC}" dt="2020-12-01T10:23:24.207" v="878" actId="26606"/>
          <ac:spMkLst>
            <pc:docMk/>
            <pc:sldMk cId="4046389439" sldId="261"/>
            <ac:spMk id="6" creationId="{45A80841-5B9D-4238-AE18-7EAD9C9DB8DC}"/>
          </ac:spMkLst>
        </pc:spChg>
        <pc:spChg chg="add mod ord">
          <ac:chgData name="Liina-Kaisa Tynkkynen (TAU)" userId="c027ffa3-f2d9-4f3b-917f-870c2d08c662" providerId="ADAL" clId="{DEB27301-E7A0-4A72-BC84-35D255E7E0DC}" dt="2020-12-01T10:23:24.207" v="878" actId="26606"/>
          <ac:spMkLst>
            <pc:docMk/>
            <pc:sldMk cId="4046389439" sldId="261"/>
            <ac:spMk id="8" creationId="{C97C67DD-D436-43E7-B54D-9EE2C920D584}"/>
          </ac:spMkLst>
        </pc:spChg>
        <pc:spChg chg="add mod">
          <ac:chgData name="Liina-Kaisa Tynkkynen (TAU)" userId="c027ffa3-f2d9-4f3b-917f-870c2d08c662" providerId="ADAL" clId="{DEB27301-E7A0-4A72-BC84-35D255E7E0DC}" dt="2020-12-01T10:23:24.207" v="878" actId="26606"/>
          <ac:spMkLst>
            <pc:docMk/>
            <pc:sldMk cId="4046389439" sldId="261"/>
            <ac:spMk id="9" creationId="{1727D405-921D-468D-A5FA-A520D79B4FBB}"/>
          </ac:spMkLst>
        </pc:spChg>
        <pc:spChg chg="add del mod">
          <ac:chgData name="Liina-Kaisa Tynkkynen (TAU)" userId="c027ffa3-f2d9-4f3b-917f-870c2d08c662" providerId="ADAL" clId="{DEB27301-E7A0-4A72-BC84-35D255E7E0DC}" dt="2020-12-01T10:23:24.207" v="878" actId="26606"/>
          <ac:spMkLst>
            <pc:docMk/>
            <pc:sldMk cId="4046389439" sldId="261"/>
            <ac:spMk id="10" creationId="{213A23EF-5BDC-4D09-9666-EE22E5103A98}"/>
          </ac:spMkLst>
        </pc:spChg>
        <pc:spChg chg="add del mod">
          <ac:chgData name="Liina-Kaisa Tynkkynen (TAU)" userId="c027ffa3-f2d9-4f3b-917f-870c2d08c662" providerId="ADAL" clId="{DEB27301-E7A0-4A72-BC84-35D255E7E0DC}" dt="2020-12-01T10:23:24.207" v="878" actId="26606"/>
          <ac:spMkLst>
            <pc:docMk/>
            <pc:sldMk cId="4046389439" sldId="261"/>
            <ac:spMk id="11" creationId="{9D5C4E13-2BD2-4DCC-8755-313CEE4556C9}"/>
          </ac:spMkLst>
        </pc:spChg>
        <pc:spChg chg="add del mod">
          <ac:chgData name="Liina-Kaisa Tynkkynen (TAU)" userId="c027ffa3-f2d9-4f3b-917f-870c2d08c662" providerId="ADAL" clId="{DEB27301-E7A0-4A72-BC84-35D255E7E0DC}" dt="2020-12-01T10:23:24.207" v="878" actId="26606"/>
          <ac:spMkLst>
            <pc:docMk/>
            <pc:sldMk cId="4046389439" sldId="261"/>
            <ac:spMk id="16" creationId="{C962F69B-52EF-4769-B2F0-DCDE5934D449}"/>
          </ac:spMkLst>
        </pc:spChg>
        <pc:picChg chg="add mod ord">
          <ac:chgData name="Liina-Kaisa Tynkkynen (TAU)" userId="c027ffa3-f2d9-4f3b-917f-870c2d08c662" providerId="ADAL" clId="{DEB27301-E7A0-4A72-BC84-35D255E7E0DC}" dt="2020-12-01T10:23:24.207" v="878" actId="26606"/>
          <ac:picMkLst>
            <pc:docMk/>
            <pc:sldMk cId="4046389439" sldId="261"/>
            <ac:picMk id="7" creationId="{93B465C1-1285-4816-B3D9-2399F7A81EF7}"/>
          </ac:picMkLst>
        </pc:picChg>
      </pc:sldChg>
      <pc:sldChg chg="modSp add del">
        <pc:chgData name="Liina-Kaisa Tynkkynen (TAU)" userId="c027ffa3-f2d9-4f3b-917f-870c2d08c662" providerId="ADAL" clId="{DEB27301-E7A0-4A72-BC84-35D255E7E0DC}" dt="2020-12-02T08:31:07.791" v="2547" actId="2696"/>
        <pc:sldMkLst>
          <pc:docMk/>
          <pc:sldMk cId="4103874385" sldId="262"/>
        </pc:sldMkLst>
        <pc:spChg chg="mod">
          <ac:chgData name="Liina-Kaisa Tynkkynen (TAU)" userId="c027ffa3-f2d9-4f3b-917f-870c2d08c662" providerId="ADAL" clId="{DEB27301-E7A0-4A72-BC84-35D255E7E0DC}" dt="2020-12-01T09:50:41.110" v="219" actId="1076"/>
          <ac:spMkLst>
            <pc:docMk/>
            <pc:sldMk cId="4103874385" sldId="262"/>
            <ac:spMk id="4" creationId="{00000000-0000-0000-0000-000000000000}"/>
          </ac:spMkLst>
        </pc:spChg>
        <pc:picChg chg="mod">
          <ac:chgData name="Liina-Kaisa Tynkkynen (TAU)" userId="c027ffa3-f2d9-4f3b-917f-870c2d08c662" providerId="ADAL" clId="{DEB27301-E7A0-4A72-BC84-35D255E7E0DC}" dt="2020-12-01T09:50:48.862" v="220" actId="1076"/>
          <ac:picMkLst>
            <pc:docMk/>
            <pc:sldMk cId="4103874385" sldId="262"/>
            <ac:picMk id="12" creationId="{00000000-0000-0000-0000-000000000000}"/>
          </ac:picMkLst>
        </pc:picChg>
      </pc:sldChg>
      <pc:sldChg chg="addSp delSp modSp add ord delAnim modAnim">
        <pc:chgData name="Liina-Kaisa Tynkkynen (TAU)" userId="c027ffa3-f2d9-4f3b-917f-870c2d08c662" providerId="ADAL" clId="{DEB27301-E7A0-4A72-BC84-35D255E7E0DC}" dt="2020-12-02T14:16:03.475" v="2787" actId="20577"/>
        <pc:sldMkLst>
          <pc:docMk/>
          <pc:sldMk cId="3349278118" sldId="330"/>
        </pc:sldMkLst>
        <pc:spChg chg="add del mod">
          <ac:chgData name="Liina-Kaisa Tynkkynen (TAU)" userId="c027ffa3-f2d9-4f3b-917f-870c2d08c662" providerId="ADAL" clId="{DEB27301-E7A0-4A72-BC84-35D255E7E0DC}" dt="2020-12-02T14:13:32.412" v="2712" actId="478"/>
          <ac:spMkLst>
            <pc:docMk/>
            <pc:sldMk cId="3349278118" sldId="330"/>
            <ac:spMk id="2" creationId="{A30FBAA3-7CA4-4D45-98BA-22FFC03D066C}"/>
          </ac:spMkLst>
        </pc:spChg>
        <pc:spChg chg="mod">
          <ac:chgData name="Liina-Kaisa Tynkkynen (TAU)" userId="c027ffa3-f2d9-4f3b-917f-870c2d08c662" providerId="ADAL" clId="{DEB27301-E7A0-4A72-BC84-35D255E7E0DC}" dt="2020-12-02T14:11:05.153" v="2668" actId="20577"/>
          <ac:spMkLst>
            <pc:docMk/>
            <pc:sldMk cId="3349278118" sldId="330"/>
            <ac:spMk id="3" creationId="{3E402794-7C3B-4CC5-AB71-020D551F7ED7}"/>
          </ac:spMkLst>
        </pc:spChg>
        <pc:spChg chg="mod">
          <ac:chgData name="Liina-Kaisa Tynkkynen (TAU)" userId="c027ffa3-f2d9-4f3b-917f-870c2d08c662" providerId="ADAL" clId="{DEB27301-E7A0-4A72-BC84-35D255E7E0DC}" dt="2020-12-02T08:35:02.363" v="2589" actId="20577"/>
          <ac:spMkLst>
            <pc:docMk/>
            <pc:sldMk cId="3349278118" sldId="330"/>
            <ac:spMk id="4" creationId="{8A84A3F7-6FC4-450E-933C-7D7972906C2D}"/>
          </ac:spMkLst>
        </pc:spChg>
        <pc:spChg chg="add mod">
          <ac:chgData name="Liina-Kaisa Tynkkynen (TAU)" userId="c027ffa3-f2d9-4f3b-917f-870c2d08c662" providerId="ADAL" clId="{DEB27301-E7A0-4A72-BC84-35D255E7E0DC}" dt="2020-12-02T14:16:03.475" v="2787" actId="20577"/>
          <ac:spMkLst>
            <pc:docMk/>
            <pc:sldMk cId="3349278118" sldId="330"/>
            <ac:spMk id="6" creationId="{FEC7DD4C-4896-42EA-B628-FCE190B7379B}"/>
          </ac:spMkLst>
        </pc:spChg>
        <pc:spChg chg="add mod">
          <ac:chgData name="Liina-Kaisa Tynkkynen (TAU)" userId="c027ffa3-f2d9-4f3b-917f-870c2d08c662" providerId="ADAL" clId="{DEB27301-E7A0-4A72-BC84-35D255E7E0DC}" dt="2020-12-02T14:15:50.210" v="2757" actId="1076"/>
          <ac:spMkLst>
            <pc:docMk/>
            <pc:sldMk cId="3349278118" sldId="330"/>
            <ac:spMk id="7" creationId="{420FB0F4-0667-4CCB-BF01-665D8F705879}"/>
          </ac:spMkLst>
        </pc:spChg>
        <pc:spChg chg="add del mod">
          <ac:chgData name="Liina-Kaisa Tynkkynen (TAU)" userId="c027ffa3-f2d9-4f3b-917f-870c2d08c662" providerId="ADAL" clId="{DEB27301-E7A0-4A72-BC84-35D255E7E0DC}" dt="2020-12-02T14:15:44.057" v="2756" actId="478"/>
          <ac:spMkLst>
            <pc:docMk/>
            <pc:sldMk cId="3349278118" sldId="330"/>
            <ac:spMk id="8" creationId="{AF3584A0-28E0-45C7-8D16-2398E64AAE25}"/>
          </ac:spMkLst>
        </pc:spChg>
        <pc:graphicFrameChg chg="mod">
          <ac:chgData name="Liina-Kaisa Tynkkynen (TAU)" userId="c027ffa3-f2d9-4f3b-917f-870c2d08c662" providerId="ADAL" clId="{DEB27301-E7A0-4A72-BC84-35D255E7E0DC}" dt="2020-12-02T08:34:48.112" v="2572" actId="20577"/>
          <ac:graphicFrameMkLst>
            <pc:docMk/>
            <pc:sldMk cId="3349278118" sldId="330"/>
            <ac:graphicFrameMk id="5" creationId="{EF2E4B9C-92B6-4D2A-B2CA-8122A3CB5FA4}"/>
          </ac:graphicFrameMkLst>
        </pc:graphicFrameChg>
      </pc:sldChg>
      <pc:sldChg chg="addSp delSp modSp add del">
        <pc:chgData name="Liina-Kaisa Tynkkynen (TAU)" userId="c027ffa3-f2d9-4f3b-917f-870c2d08c662" providerId="ADAL" clId="{DEB27301-E7A0-4A72-BC84-35D255E7E0DC}" dt="2020-12-02T08:31:07.196" v="2546" actId="2696"/>
        <pc:sldMkLst>
          <pc:docMk/>
          <pc:sldMk cId="2950265387" sldId="331"/>
        </pc:sldMkLst>
        <pc:spChg chg="del">
          <ac:chgData name="Liina-Kaisa Tynkkynen (TAU)" userId="c027ffa3-f2d9-4f3b-917f-870c2d08c662" providerId="ADAL" clId="{DEB27301-E7A0-4A72-BC84-35D255E7E0DC}" dt="2020-12-01T12:37:56.129" v="881"/>
          <ac:spMkLst>
            <pc:docMk/>
            <pc:sldMk cId="2950265387" sldId="331"/>
            <ac:spMk id="2" creationId="{83B84E2C-7D13-48B3-BE08-167D54A63FA7}"/>
          </ac:spMkLst>
        </pc:spChg>
        <pc:spChg chg="del">
          <ac:chgData name="Liina-Kaisa Tynkkynen (TAU)" userId="c027ffa3-f2d9-4f3b-917f-870c2d08c662" providerId="ADAL" clId="{DEB27301-E7A0-4A72-BC84-35D255E7E0DC}" dt="2020-12-01T12:37:56.129" v="881"/>
          <ac:spMkLst>
            <pc:docMk/>
            <pc:sldMk cId="2950265387" sldId="331"/>
            <ac:spMk id="3" creationId="{55D99C45-7AE3-4BE8-A335-027AC4F3A71C}"/>
          </ac:spMkLst>
        </pc:spChg>
        <pc:spChg chg="add del mod">
          <ac:chgData name="Liina-Kaisa Tynkkynen (TAU)" userId="c027ffa3-f2d9-4f3b-917f-870c2d08c662" providerId="ADAL" clId="{DEB27301-E7A0-4A72-BC84-35D255E7E0DC}" dt="2020-12-01T12:39:14.825" v="940"/>
          <ac:spMkLst>
            <pc:docMk/>
            <pc:sldMk cId="2950265387" sldId="331"/>
            <ac:spMk id="8" creationId="{C85C7A48-7C65-4A9D-9BA6-76851B95B8FC}"/>
          </ac:spMkLst>
        </pc:spChg>
        <pc:spChg chg="add del mod">
          <ac:chgData name="Liina-Kaisa Tynkkynen (TAU)" userId="c027ffa3-f2d9-4f3b-917f-870c2d08c662" providerId="ADAL" clId="{DEB27301-E7A0-4A72-BC84-35D255E7E0DC}" dt="2020-12-01T12:41:38.529" v="1053"/>
          <ac:spMkLst>
            <pc:docMk/>
            <pc:sldMk cId="2950265387" sldId="331"/>
            <ac:spMk id="9" creationId="{AA900475-BB7B-47D2-87FB-65A24B350893}"/>
          </ac:spMkLst>
        </pc:spChg>
        <pc:spChg chg="add mod">
          <ac:chgData name="Liina-Kaisa Tynkkynen (TAU)" userId="c027ffa3-f2d9-4f3b-917f-870c2d08c662" providerId="ADAL" clId="{DEB27301-E7A0-4A72-BC84-35D255E7E0DC}" dt="2020-12-01T12:46:16.803" v="1062" actId="20577"/>
          <ac:spMkLst>
            <pc:docMk/>
            <pc:sldMk cId="2950265387" sldId="331"/>
            <ac:spMk id="10" creationId="{D888CE88-6097-4524-9622-E27A8F5D9E0C}"/>
          </ac:spMkLst>
        </pc:spChg>
        <pc:graphicFrameChg chg="add mod">
          <ac:chgData name="Liina-Kaisa Tynkkynen (TAU)" userId="c027ffa3-f2d9-4f3b-917f-870c2d08c662" providerId="ADAL" clId="{DEB27301-E7A0-4A72-BC84-35D255E7E0DC}" dt="2020-12-01T12:47:05.639" v="1126" actId="20577"/>
          <ac:graphicFrameMkLst>
            <pc:docMk/>
            <pc:sldMk cId="2950265387" sldId="331"/>
            <ac:graphicFrameMk id="7" creationId="{1F725F6A-A41C-4813-B055-491523C0302A}"/>
          </ac:graphicFrameMkLst>
        </pc:graphicFrameChg>
      </pc:sldChg>
      <pc:sldChg chg="modSp add del">
        <pc:chgData name="Liina-Kaisa Tynkkynen (TAU)" userId="c027ffa3-f2d9-4f3b-917f-870c2d08c662" providerId="ADAL" clId="{DEB27301-E7A0-4A72-BC84-35D255E7E0DC}" dt="2020-12-02T14:09:37.636" v="2647" actId="20577"/>
        <pc:sldMkLst>
          <pc:docMk/>
          <pc:sldMk cId="2342597447" sldId="332"/>
        </pc:sldMkLst>
        <pc:spChg chg="mod">
          <ac:chgData name="Liina-Kaisa Tynkkynen (TAU)" userId="c027ffa3-f2d9-4f3b-917f-870c2d08c662" providerId="ADAL" clId="{DEB27301-E7A0-4A72-BC84-35D255E7E0DC}" dt="2020-12-02T14:09:37.636" v="2647" actId="20577"/>
          <ac:spMkLst>
            <pc:docMk/>
            <pc:sldMk cId="2342597447" sldId="332"/>
            <ac:spMk id="3" creationId="{9348C992-7492-4B8E-9A89-DDDBB2BC1180}"/>
          </ac:spMkLst>
        </pc:spChg>
        <pc:spChg chg="mod">
          <ac:chgData name="Liina-Kaisa Tynkkynen (TAU)" userId="c027ffa3-f2d9-4f3b-917f-870c2d08c662" providerId="ADAL" clId="{DEB27301-E7A0-4A72-BC84-35D255E7E0DC}" dt="2020-12-02T14:08:59.894" v="2640" actId="1076"/>
          <ac:spMkLst>
            <pc:docMk/>
            <pc:sldMk cId="2342597447" sldId="332"/>
            <ac:spMk id="4" creationId="{4BD2A689-675D-47B7-8413-6A95859889EC}"/>
          </ac:spMkLst>
        </pc:spChg>
      </pc:sldChg>
      <pc:sldChg chg="addSp delSp modSp add del ord">
        <pc:chgData name="Liina-Kaisa Tynkkynen (TAU)" userId="c027ffa3-f2d9-4f3b-917f-870c2d08c662" providerId="ADAL" clId="{DEB27301-E7A0-4A72-BC84-35D255E7E0DC}" dt="2020-12-02T08:31:17.935" v="2549" actId="2696"/>
        <pc:sldMkLst>
          <pc:docMk/>
          <pc:sldMk cId="3264078571" sldId="332"/>
        </pc:sldMkLst>
        <pc:graphicFrameChg chg="add del mod">
          <ac:chgData name="Liina-Kaisa Tynkkynen (TAU)" userId="c027ffa3-f2d9-4f3b-917f-870c2d08c662" providerId="ADAL" clId="{DEB27301-E7A0-4A72-BC84-35D255E7E0DC}" dt="2020-12-02T06:58:12.370" v="1135" actId="478"/>
          <ac:graphicFrameMkLst>
            <pc:docMk/>
            <pc:sldMk cId="3264078571" sldId="332"/>
            <ac:graphicFrameMk id="6" creationId="{D6FC2528-21C7-4DF4-AB3A-922411D12663}"/>
          </ac:graphicFrameMkLst>
        </pc:graphicFrameChg>
        <pc:picChg chg="add mod">
          <ac:chgData name="Liina-Kaisa Tynkkynen (TAU)" userId="c027ffa3-f2d9-4f3b-917f-870c2d08c662" providerId="ADAL" clId="{DEB27301-E7A0-4A72-BC84-35D255E7E0DC}" dt="2020-12-02T07:01:47.233" v="1138" actId="1076"/>
          <ac:picMkLst>
            <pc:docMk/>
            <pc:sldMk cId="3264078571" sldId="332"/>
            <ac:picMk id="8" creationId="{669FCA5A-EAD9-4EA6-AE6D-9EA1588E96F2}"/>
          </ac:picMkLst>
        </pc:picChg>
        <pc:picChg chg="add mod">
          <ac:chgData name="Liina-Kaisa Tynkkynen (TAU)" userId="c027ffa3-f2d9-4f3b-917f-870c2d08c662" providerId="ADAL" clId="{DEB27301-E7A0-4A72-BC84-35D255E7E0DC}" dt="2020-12-02T07:01:44.898" v="1137" actId="1076"/>
          <ac:picMkLst>
            <pc:docMk/>
            <pc:sldMk cId="3264078571" sldId="332"/>
            <ac:picMk id="10" creationId="{CA430395-D22C-4438-A7F9-C3A6789FA206}"/>
          </ac:picMkLst>
        </pc:picChg>
        <pc:picChg chg="add mod">
          <ac:chgData name="Liina-Kaisa Tynkkynen (TAU)" userId="c027ffa3-f2d9-4f3b-917f-870c2d08c662" providerId="ADAL" clId="{DEB27301-E7A0-4A72-BC84-35D255E7E0DC}" dt="2020-12-02T07:02:01.884" v="1145" actId="1076"/>
          <ac:picMkLst>
            <pc:docMk/>
            <pc:sldMk cId="3264078571" sldId="332"/>
            <ac:picMk id="12" creationId="{B7CC5DD0-DF87-4E26-B36B-487BB429A39B}"/>
          </ac:picMkLst>
        </pc:picChg>
        <pc:picChg chg="add mod">
          <ac:chgData name="Liina-Kaisa Tynkkynen (TAU)" userId="c027ffa3-f2d9-4f3b-917f-870c2d08c662" providerId="ADAL" clId="{DEB27301-E7A0-4A72-BC84-35D255E7E0DC}" dt="2020-12-02T07:01:51.083" v="1140" actId="1076"/>
          <ac:picMkLst>
            <pc:docMk/>
            <pc:sldMk cId="3264078571" sldId="332"/>
            <ac:picMk id="14" creationId="{C710C72E-730B-416A-8DC9-80921ECE73D6}"/>
          </ac:picMkLst>
        </pc:picChg>
        <pc:picChg chg="add mod">
          <ac:chgData name="Liina-Kaisa Tynkkynen (TAU)" userId="c027ffa3-f2d9-4f3b-917f-870c2d08c662" providerId="ADAL" clId="{DEB27301-E7A0-4A72-BC84-35D255E7E0DC}" dt="2020-12-02T07:01:48.983" v="1139" actId="1076"/>
          <ac:picMkLst>
            <pc:docMk/>
            <pc:sldMk cId="3264078571" sldId="332"/>
            <ac:picMk id="16" creationId="{F1679DD7-B7C7-437E-AB52-BB5DEC929CB8}"/>
          </ac:picMkLst>
        </pc:picChg>
        <pc:picChg chg="add mod">
          <ac:chgData name="Liina-Kaisa Tynkkynen (TAU)" userId="c027ffa3-f2d9-4f3b-917f-870c2d08c662" providerId="ADAL" clId="{DEB27301-E7A0-4A72-BC84-35D255E7E0DC}" dt="2020-12-02T07:01:59.723" v="1144" actId="1076"/>
          <ac:picMkLst>
            <pc:docMk/>
            <pc:sldMk cId="3264078571" sldId="332"/>
            <ac:picMk id="18" creationId="{128971DF-03EB-4448-94FD-E21FAB3A43D2}"/>
          </ac:picMkLst>
        </pc:picChg>
        <pc:picChg chg="add mod">
          <ac:chgData name="Liina-Kaisa Tynkkynen (TAU)" userId="c027ffa3-f2d9-4f3b-917f-870c2d08c662" providerId="ADAL" clId="{DEB27301-E7A0-4A72-BC84-35D255E7E0DC}" dt="2020-12-02T07:01:57.308" v="1143" actId="1076"/>
          <ac:picMkLst>
            <pc:docMk/>
            <pc:sldMk cId="3264078571" sldId="332"/>
            <ac:picMk id="20" creationId="{3B265C17-6345-428C-AD99-1AC530B333B6}"/>
          </ac:picMkLst>
        </pc:picChg>
        <pc:picChg chg="add mod">
          <ac:chgData name="Liina-Kaisa Tynkkynen (TAU)" userId="c027ffa3-f2d9-4f3b-917f-870c2d08c662" providerId="ADAL" clId="{DEB27301-E7A0-4A72-BC84-35D255E7E0DC}" dt="2020-12-02T07:01:55.141" v="1142" actId="1076"/>
          <ac:picMkLst>
            <pc:docMk/>
            <pc:sldMk cId="3264078571" sldId="332"/>
            <ac:picMk id="22" creationId="{AF2F6B36-DD6B-481F-AAF1-8C0D4B64815B}"/>
          </ac:picMkLst>
        </pc:picChg>
        <pc:picChg chg="add mod">
          <ac:chgData name="Liina-Kaisa Tynkkynen (TAU)" userId="c027ffa3-f2d9-4f3b-917f-870c2d08c662" providerId="ADAL" clId="{DEB27301-E7A0-4A72-BC84-35D255E7E0DC}" dt="2020-12-02T07:01:53.135" v="1141" actId="1076"/>
          <ac:picMkLst>
            <pc:docMk/>
            <pc:sldMk cId="3264078571" sldId="332"/>
            <ac:picMk id="24" creationId="{B02D6D4E-B227-425A-B50E-64D457DFAE11}"/>
          </ac:picMkLst>
        </pc:picChg>
        <pc:picChg chg="add mod">
          <ac:chgData name="Liina-Kaisa Tynkkynen (TAU)" userId="c027ffa3-f2d9-4f3b-917f-870c2d08c662" providerId="ADAL" clId="{DEB27301-E7A0-4A72-BC84-35D255E7E0DC}" dt="2020-12-02T07:47:44.708" v="1147" actId="1076"/>
          <ac:picMkLst>
            <pc:docMk/>
            <pc:sldMk cId="3264078571" sldId="332"/>
            <ac:picMk id="26" creationId="{1A45A161-CC10-4E35-88BE-58EC2BE14474}"/>
          </ac:picMkLst>
        </pc:picChg>
        <pc:picChg chg="add mod">
          <ac:chgData name="Liina-Kaisa Tynkkynen (TAU)" userId="c027ffa3-f2d9-4f3b-917f-870c2d08c662" providerId="ADAL" clId="{DEB27301-E7A0-4A72-BC84-35D255E7E0DC}" dt="2020-12-02T07:48:16.641" v="1149" actId="1076"/>
          <ac:picMkLst>
            <pc:docMk/>
            <pc:sldMk cId="3264078571" sldId="332"/>
            <ac:picMk id="28" creationId="{CDB249C1-EE99-4DFA-BFAF-04EF4DB6652D}"/>
          </ac:picMkLst>
        </pc:picChg>
        <pc:picChg chg="add mod">
          <ac:chgData name="Liina-Kaisa Tynkkynen (TAU)" userId="c027ffa3-f2d9-4f3b-917f-870c2d08c662" providerId="ADAL" clId="{DEB27301-E7A0-4A72-BC84-35D255E7E0DC}" dt="2020-12-02T07:49:17.332" v="1152" actId="14100"/>
          <ac:picMkLst>
            <pc:docMk/>
            <pc:sldMk cId="3264078571" sldId="332"/>
            <ac:picMk id="30" creationId="{9834126E-D03C-4195-A2B5-A2AFE486575A}"/>
          </ac:picMkLst>
        </pc:picChg>
      </pc:sldChg>
      <pc:sldChg chg="add del">
        <pc:chgData name="Liina-Kaisa Tynkkynen (TAU)" userId="c027ffa3-f2d9-4f3b-917f-870c2d08c662" providerId="ADAL" clId="{DEB27301-E7A0-4A72-BC84-35D255E7E0DC}" dt="2020-12-02T14:08:18.818" v="2630" actId="2696"/>
        <pc:sldMkLst>
          <pc:docMk/>
          <pc:sldMk cId="523372269" sldId="333"/>
        </pc:sldMkLst>
      </pc:sldChg>
      <pc:sldChg chg="addSp delSp modSp add del ord">
        <pc:chgData name="Liina-Kaisa Tynkkynen (TAU)" userId="c027ffa3-f2d9-4f3b-917f-870c2d08c662" providerId="ADAL" clId="{DEB27301-E7A0-4A72-BC84-35D255E7E0DC}" dt="2020-12-02T07:54:07.209" v="1328" actId="2696"/>
        <pc:sldMkLst>
          <pc:docMk/>
          <pc:sldMk cId="3183731957" sldId="333"/>
        </pc:sldMkLst>
        <pc:spChg chg="del">
          <ac:chgData name="Liina-Kaisa Tynkkynen (TAU)" userId="c027ffa3-f2d9-4f3b-917f-870c2d08c662" providerId="ADAL" clId="{DEB27301-E7A0-4A72-BC84-35D255E7E0DC}" dt="2020-12-02T07:52:50.082" v="1317" actId="478"/>
          <ac:spMkLst>
            <pc:docMk/>
            <pc:sldMk cId="3183731957" sldId="333"/>
            <ac:spMk id="2" creationId="{FAF633DE-C3F2-4E3D-A708-A8C140751A1A}"/>
          </ac:spMkLst>
        </pc:spChg>
        <pc:spChg chg="del">
          <ac:chgData name="Liina-Kaisa Tynkkynen (TAU)" userId="c027ffa3-f2d9-4f3b-917f-870c2d08c662" providerId="ADAL" clId="{DEB27301-E7A0-4A72-BC84-35D255E7E0DC}" dt="2020-12-02T07:51:03.924" v="1157" actId="1032"/>
          <ac:spMkLst>
            <pc:docMk/>
            <pc:sldMk cId="3183731957" sldId="333"/>
            <ac:spMk id="3" creationId="{5DE45F67-6B54-4C96-9AD0-7CAD8A513382}"/>
          </ac:spMkLst>
        </pc:spChg>
        <pc:graphicFrameChg chg="add mod">
          <ac:chgData name="Liina-Kaisa Tynkkynen (TAU)" userId="c027ffa3-f2d9-4f3b-917f-870c2d08c662" providerId="ADAL" clId="{DEB27301-E7A0-4A72-BC84-35D255E7E0DC}" dt="2020-12-02T07:54:04.016" v="1327" actId="20577"/>
          <ac:graphicFrameMkLst>
            <pc:docMk/>
            <pc:sldMk cId="3183731957" sldId="333"/>
            <ac:graphicFrameMk id="7" creationId="{86F9025B-1906-44BE-A64A-A55F19EC1519}"/>
          </ac:graphicFrameMkLst>
        </pc:graphicFrameChg>
      </pc:sldChg>
      <pc:sldChg chg="addSp delSp modSp add del">
        <pc:chgData name="Liina-Kaisa Tynkkynen (TAU)" userId="c027ffa3-f2d9-4f3b-917f-870c2d08c662" providerId="ADAL" clId="{DEB27301-E7A0-4A72-BC84-35D255E7E0DC}" dt="2020-12-02T08:31:04.482" v="2544" actId="2696"/>
        <pc:sldMkLst>
          <pc:docMk/>
          <pc:sldMk cId="3603222828" sldId="333"/>
        </pc:sldMkLst>
        <pc:spChg chg="del">
          <ac:chgData name="Liina-Kaisa Tynkkynen (TAU)" userId="c027ffa3-f2d9-4f3b-917f-870c2d08c662" providerId="ADAL" clId="{DEB27301-E7A0-4A72-BC84-35D255E7E0DC}" dt="2020-12-02T07:54:16.477" v="1330"/>
          <ac:spMkLst>
            <pc:docMk/>
            <pc:sldMk cId="3603222828" sldId="333"/>
            <ac:spMk id="2" creationId="{DB72579E-2BAA-45BE-BE71-464D1B527F5D}"/>
          </ac:spMkLst>
        </pc:spChg>
        <pc:spChg chg="add del mod">
          <ac:chgData name="Liina-Kaisa Tynkkynen (TAU)" userId="c027ffa3-f2d9-4f3b-917f-870c2d08c662" providerId="ADAL" clId="{DEB27301-E7A0-4A72-BC84-35D255E7E0DC}" dt="2020-12-02T07:55:31.786" v="1519" actId="478"/>
          <ac:spMkLst>
            <pc:docMk/>
            <pc:sldMk cId="3603222828" sldId="333"/>
            <ac:spMk id="6" creationId="{30F36115-385F-40A1-989E-D9D5CF4FF5D5}"/>
          </ac:spMkLst>
        </pc:spChg>
        <pc:spChg chg="add mod">
          <ac:chgData name="Liina-Kaisa Tynkkynen (TAU)" userId="c027ffa3-f2d9-4f3b-917f-870c2d08c662" providerId="ADAL" clId="{DEB27301-E7A0-4A72-BC84-35D255E7E0DC}" dt="2020-12-02T07:55:07.337" v="1517" actId="5793"/>
          <ac:spMkLst>
            <pc:docMk/>
            <pc:sldMk cId="3603222828" sldId="333"/>
            <ac:spMk id="7" creationId="{AD219EE1-BA62-4D15-81C6-053F589EA63E}"/>
          </ac:spMkLst>
        </pc:spChg>
      </pc:sldChg>
      <pc:sldChg chg="add del">
        <pc:chgData name="Liina-Kaisa Tynkkynen (TAU)" userId="c027ffa3-f2d9-4f3b-917f-870c2d08c662" providerId="ADAL" clId="{DEB27301-E7A0-4A72-BC84-35D255E7E0DC}" dt="2020-12-02T08:31:03.616" v="2543" actId="2696"/>
        <pc:sldMkLst>
          <pc:docMk/>
          <pc:sldMk cId="318952769" sldId="334"/>
        </pc:sldMkLst>
      </pc:sldChg>
      <pc:sldChg chg="add del ord">
        <pc:chgData name="Liina-Kaisa Tynkkynen (TAU)" userId="c027ffa3-f2d9-4f3b-917f-870c2d08c662" providerId="ADAL" clId="{DEB27301-E7A0-4A72-BC84-35D255E7E0DC}" dt="2020-12-03T06:25:56.115" v="3178"/>
        <pc:sldMkLst>
          <pc:docMk/>
          <pc:sldMk cId="1803185673" sldId="334"/>
        </pc:sldMkLst>
      </pc:sldChg>
      <pc:sldChg chg="addSp delSp modSp add ord modAnim">
        <pc:chgData name="Liina-Kaisa Tynkkynen (TAU)" userId="c027ffa3-f2d9-4f3b-917f-870c2d08c662" providerId="ADAL" clId="{DEB27301-E7A0-4A72-BC84-35D255E7E0DC}" dt="2020-12-03T06:24:42.540" v="3174"/>
        <pc:sldMkLst>
          <pc:docMk/>
          <pc:sldMk cId="1842840880" sldId="335"/>
        </pc:sldMkLst>
        <pc:spChg chg="del">
          <ac:chgData name="Liina-Kaisa Tynkkynen (TAU)" userId="c027ffa3-f2d9-4f3b-917f-870c2d08c662" providerId="ADAL" clId="{DEB27301-E7A0-4A72-BC84-35D255E7E0DC}" dt="2020-12-02T08:04:13.685" v="1906" actId="478"/>
          <ac:spMkLst>
            <pc:docMk/>
            <pc:sldMk cId="1842840880" sldId="335"/>
            <ac:spMk id="2" creationId="{A30FBAA3-7CA4-4D45-98BA-22FFC03D066C}"/>
          </ac:spMkLst>
        </pc:spChg>
        <pc:spChg chg="mod">
          <ac:chgData name="Liina-Kaisa Tynkkynen (TAU)" userId="c027ffa3-f2d9-4f3b-917f-870c2d08c662" providerId="ADAL" clId="{DEB27301-E7A0-4A72-BC84-35D255E7E0DC}" dt="2020-12-02T08:09:18.565" v="2050" actId="20577"/>
          <ac:spMkLst>
            <pc:docMk/>
            <pc:sldMk cId="1842840880" sldId="335"/>
            <ac:spMk id="3" creationId="{3E402794-7C3B-4CC5-AB71-020D551F7ED7}"/>
          </ac:spMkLst>
        </pc:spChg>
        <pc:spChg chg="del mod">
          <ac:chgData name="Liina-Kaisa Tynkkynen (TAU)" userId="c027ffa3-f2d9-4f3b-917f-870c2d08c662" providerId="ADAL" clId="{DEB27301-E7A0-4A72-BC84-35D255E7E0DC}" dt="2020-12-02T08:06:34.781" v="2023" actId="478"/>
          <ac:spMkLst>
            <pc:docMk/>
            <pc:sldMk cId="1842840880" sldId="335"/>
            <ac:spMk id="4" creationId="{8A84A3F7-6FC4-450E-933C-7D7972906C2D}"/>
          </ac:spMkLst>
        </pc:spChg>
        <pc:spChg chg="del">
          <ac:chgData name="Liina-Kaisa Tynkkynen (TAU)" userId="c027ffa3-f2d9-4f3b-917f-870c2d08c662" providerId="ADAL" clId="{DEB27301-E7A0-4A72-BC84-35D255E7E0DC}" dt="2020-12-02T08:04:13.685" v="1906" actId="478"/>
          <ac:spMkLst>
            <pc:docMk/>
            <pc:sldMk cId="1842840880" sldId="335"/>
            <ac:spMk id="6" creationId="{FEC7DD4C-4896-42EA-B628-FCE190B7379B}"/>
          </ac:spMkLst>
        </pc:spChg>
        <pc:spChg chg="del">
          <ac:chgData name="Liina-Kaisa Tynkkynen (TAU)" userId="c027ffa3-f2d9-4f3b-917f-870c2d08c662" providerId="ADAL" clId="{DEB27301-E7A0-4A72-BC84-35D255E7E0DC}" dt="2020-12-02T08:04:13.685" v="1906" actId="478"/>
          <ac:spMkLst>
            <pc:docMk/>
            <pc:sldMk cId="1842840880" sldId="335"/>
            <ac:spMk id="7" creationId="{420FB0F4-0667-4CCB-BF01-665D8F705879}"/>
          </ac:spMkLst>
        </pc:spChg>
        <pc:spChg chg="add mod">
          <ac:chgData name="Liina-Kaisa Tynkkynen (TAU)" userId="c027ffa3-f2d9-4f3b-917f-870c2d08c662" providerId="ADAL" clId="{DEB27301-E7A0-4A72-BC84-35D255E7E0DC}" dt="2020-12-03T06:24:20.715" v="3172" actId="122"/>
          <ac:spMkLst>
            <pc:docMk/>
            <pc:sldMk cId="1842840880" sldId="335"/>
            <ac:spMk id="8" creationId="{AAB7D029-9CAD-46F4-B75D-5E1B8BAE72D9}"/>
          </ac:spMkLst>
        </pc:spChg>
        <pc:spChg chg="add mod">
          <ac:chgData name="Liina-Kaisa Tynkkynen (TAU)" userId="c027ffa3-f2d9-4f3b-917f-870c2d08c662" providerId="ADAL" clId="{DEB27301-E7A0-4A72-BC84-35D255E7E0DC}" dt="2020-12-03T06:24:06.741" v="3169" actId="122"/>
          <ac:spMkLst>
            <pc:docMk/>
            <pc:sldMk cId="1842840880" sldId="335"/>
            <ac:spMk id="9" creationId="{AA508F42-6F8D-4381-9B85-251584AB4A93}"/>
          </ac:spMkLst>
        </pc:spChg>
        <pc:spChg chg="add del mod">
          <ac:chgData name="Liina-Kaisa Tynkkynen (TAU)" userId="c027ffa3-f2d9-4f3b-917f-870c2d08c662" providerId="ADAL" clId="{DEB27301-E7A0-4A72-BC84-35D255E7E0DC}" dt="2020-12-03T06:24:18.030" v="3171" actId="122"/>
          <ac:spMkLst>
            <pc:docMk/>
            <pc:sldMk cId="1842840880" sldId="335"/>
            <ac:spMk id="10" creationId="{0E6DAC8B-9251-43F1-A2A2-FB6516E1CFBB}"/>
          </ac:spMkLst>
        </pc:spChg>
        <pc:spChg chg="add del">
          <ac:chgData name="Liina-Kaisa Tynkkynen (TAU)" userId="c027ffa3-f2d9-4f3b-917f-870c2d08c662" providerId="ADAL" clId="{DEB27301-E7A0-4A72-BC84-35D255E7E0DC}" dt="2020-12-02T08:06:15.645" v="1995"/>
          <ac:spMkLst>
            <pc:docMk/>
            <pc:sldMk cId="1842840880" sldId="335"/>
            <ac:spMk id="11" creationId="{2CD4234E-FB70-48AD-9CA2-413596603583}"/>
          </ac:spMkLst>
        </pc:spChg>
        <pc:spChg chg="add del">
          <ac:chgData name="Liina-Kaisa Tynkkynen (TAU)" userId="c027ffa3-f2d9-4f3b-917f-870c2d08c662" providerId="ADAL" clId="{DEB27301-E7A0-4A72-BC84-35D255E7E0DC}" dt="2020-12-02T08:06:15.645" v="1995"/>
          <ac:spMkLst>
            <pc:docMk/>
            <pc:sldMk cId="1842840880" sldId="335"/>
            <ac:spMk id="12" creationId="{0F82E83A-715A-456A-9CD3-0A2C8732163D}"/>
          </ac:spMkLst>
        </pc:spChg>
        <pc:spChg chg="add del">
          <ac:chgData name="Liina-Kaisa Tynkkynen (TAU)" userId="c027ffa3-f2d9-4f3b-917f-870c2d08c662" providerId="ADAL" clId="{DEB27301-E7A0-4A72-BC84-35D255E7E0DC}" dt="2020-12-02T08:06:15.645" v="1995"/>
          <ac:spMkLst>
            <pc:docMk/>
            <pc:sldMk cId="1842840880" sldId="335"/>
            <ac:spMk id="13" creationId="{AF99E31B-AC5A-467D-80E0-815889EA3D83}"/>
          </ac:spMkLst>
        </pc:spChg>
        <pc:spChg chg="add del mod">
          <ac:chgData name="Liina-Kaisa Tynkkynen (TAU)" userId="c027ffa3-f2d9-4f3b-917f-870c2d08c662" providerId="ADAL" clId="{DEB27301-E7A0-4A72-BC84-35D255E7E0DC}" dt="2020-12-03T06:24:15.369" v="3170" actId="122"/>
          <ac:spMkLst>
            <pc:docMk/>
            <pc:sldMk cId="1842840880" sldId="335"/>
            <ac:spMk id="14" creationId="{F9B82A36-31EA-4B51-845F-8C452DD5C292}"/>
          </ac:spMkLst>
        </pc:spChg>
        <pc:spChg chg="add del mod">
          <ac:chgData name="Liina-Kaisa Tynkkynen (TAU)" userId="c027ffa3-f2d9-4f3b-917f-870c2d08c662" providerId="ADAL" clId="{DEB27301-E7A0-4A72-BC84-35D255E7E0DC}" dt="2020-12-02T08:26:28.023" v="2440" actId="478"/>
          <ac:spMkLst>
            <pc:docMk/>
            <pc:sldMk cId="1842840880" sldId="335"/>
            <ac:spMk id="15" creationId="{439AF97D-4B00-4F26-9CF2-13D5ABBDFF90}"/>
          </ac:spMkLst>
        </pc:spChg>
        <pc:spChg chg="add del mod">
          <ac:chgData name="Liina-Kaisa Tynkkynen (TAU)" userId="c027ffa3-f2d9-4f3b-917f-870c2d08c662" providerId="ADAL" clId="{DEB27301-E7A0-4A72-BC84-35D255E7E0DC}" dt="2020-12-02T08:30:09.570" v="2528"/>
          <ac:spMkLst>
            <pc:docMk/>
            <pc:sldMk cId="1842840880" sldId="335"/>
            <ac:spMk id="17" creationId="{8A24D7DA-AC0C-448A-8A7D-0FFDBDA3EAA8}"/>
          </ac:spMkLst>
        </pc:spChg>
        <pc:spChg chg="add del mod">
          <ac:chgData name="Liina-Kaisa Tynkkynen (TAU)" userId="c027ffa3-f2d9-4f3b-917f-870c2d08c662" providerId="ADAL" clId="{DEB27301-E7A0-4A72-BC84-35D255E7E0DC}" dt="2020-12-02T08:30:09.548" v="2520"/>
          <ac:spMkLst>
            <pc:docMk/>
            <pc:sldMk cId="1842840880" sldId="335"/>
            <ac:spMk id="18" creationId="{0EF4034B-6FF3-4921-B5B4-57A1D8CDE0A3}"/>
          </ac:spMkLst>
        </pc:spChg>
        <pc:graphicFrameChg chg="mod">
          <ac:chgData name="Liina-Kaisa Tynkkynen (TAU)" userId="c027ffa3-f2d9-4f3b-917f-870c2d08c662" providerId="ADAL" clId="{DEB27301-E7A0-4A72-BC84-35D255E7E0DC}" dt="2020-12-02T08:04:01.613" v="1905" actId="12100"/>
          <ac:graphicFrameMkLst>
            <pc:docMk/>
            <pc:sldMk cId="1842840880" sldId="335"/>
            <ac:graphicFrameMk id="5" creationId="{EF2E4B9C-92B6-4D2A-B2CA-8122A3CB5FA4}"/>
          </ac:graphicFrameMkLst>
        </pc:graphicFrameChg>
        <pc:picChg chg="add del">
          <ac:chgData name="Liina-Kaisa Tynkkynen (TAU)" userId="c027ffa3-f2d9-4f3b-917f-870c2d08c662" providerId="ADAL" clId="{DEB27301-E7A0-4A72-BC84-35D255E7E0DC}" dt="2020-12-02T08:30:09.570" v="2530"/>
          <ac:picMkLst>
            <pc:docMk/>
            <pc:sldMk cId="1842840880" sldId="335"/>
            <ac:picMk id="16" creationId="{0683611E-03F7-4A53-A513-F6F30D2BF2DA}"/>
          </ac:picMkLst>
        </pc:picChg>
      </pc:sldChg>
      <pc:sldChg chg="addSp delSp modSp add mod ord modClrScheme chgLayout">
        <pc:chgData name="Liina-Kaisa Tynkkynen (TAU)" userId="c027ffa3-f2d9-4f3b-917f-870c2d08c662" providerId="ADAL" clId="{DEB27301-E7A0-4A72-BC84-35D255E7E0DC}" dt="2020-12-03T06:28:11.043" v="3306"/>
        <pc:sldMkLst>
          <pc:docMk/>
          <pc:sldMk cId="2248309444" sldId="336"/>
        </pc:sldMkLst>
        <pc:spChg chg="mod">
          <ac:chgData name="Liina-Kaisa Tynkkynen (TAU)" userId="c027ffa3-f2d9-4f3b-917f-870c2d08c662" providerId="ADAL" clId="{DEB27301-E7A0-4A72-BC84-35D255E7E0DC}" dt="2020-12-03T06:22:56.691" v="3157" actId="403"/>
          <ac:spMkLst>
            <pc:docMk/>
            <pc:sldMk cId="2248309444" sldId="336"/>
            <ac:spMk id="2" creationId="{57914426-E544-40DE-85CA-2A89DB7F37B3}"/>
          </ac:spMkLst>
        </pc:spChg>
        <pc:spChg chg="mod">
          <ac:chgData name="Liina-Kaisa Tynkkynen (TAU)" userId="c027ffa3-f2d9-4f3b-917f-870c2d08c662" providerId="ADAL" clId="{DEB27301-E7A0-4A72-BC84-35D255E7E0DC}" dt="2020-12-03T06:25:02.391" v="3177" actId="403"/>
          <ac:spMkLst>
            <pc:docMk/>
            <pc:sldMk cId="2248309444" sldId="336"/>
            <ac:spMk id="3" creationId="{42DDD6B9-8843-4380-AD7A-F4CC9A6EE9E8}"/>
          </ac:spMkLst>
        </pc:spChg>
        <pc:spChg chg="del">
          <ac:chgData name="Liina-Kaisa Tynkkynen (TAU)" userId="c027ffa3-f2d9-4f3b-917f-870c2d08c662" providerId="ADAL" clId="{DEB27301-E7A0-4A72-BC84-35D255E7E0DC}" dt="2020-12-02T08:22:46.170" v="2399" actId="26606"/>
          <ac:spMkLst>
            <pc:docMk/>
            <pc:sldMk cId="2248309444" sldId="336"/>
            <ac:spMk id="4" creationId="{2CEB48DC-39A4-48AA-8135-8817CCEB334D}"/>
          </ac:spMkLst>
        </pc:spChg>
        <pc:spChg chg="mod">
          <ac:chgData name="Liina-Kaisa Tynkkynen (TAU)" userId="c027ffa3-f2d9-4f3b-917f-870c2d08c662" providerId="ADAL" clId="{DEB27301-E7A0-4A72-BC84-35D255E7E0DC}" dt="2020-12-02T08:22:46.170" v="2399" actId="26606"/>
          <ac:spMkLst>
            <pc:docMk/>
            <pc:sldMk cId="2248309444" sldId="336"/>
            <ac:spMk id="5" creationId="{E18D9E8C-EAA3-4AA6-A2B3-B22DAA1415C6}"/>
          </ac:spMkLst>
        </pc:spChg>
        <pc:spChg chg="mod">
          <ac:chgData name="Liina-Kaisa Tynkkynen (TAU)" userId="c027ffa3-f2d9-4f3b-917f-870c2d08c662" providerId="ADAL" clId="{DEB27301-E7A0-4A72-BC84-35D255E7E0DC}" dt="2020-12-02T08:22:46.170" v="2399" actId="26606"/>
          <ac:spMkLst>
            <pc:docMk/>
            <pc:sldMk cId="2248309444" sldId="336"/>
            <ac:spMk id="6" creationId="{BB82968F-F8B4-4E02-922E-925A4656EA19}"/>
          </ac:spMkLst>
        </pc:spChg>
        <pc:spChg chg="add del">
          <ac:chgData name="Liina-Kaisa Tynkkynen (TAU)" userId="c027ffa3-f2d9-4f3b-917f-870c2d08c662" providerId="ADAL" clId="{DEB27301-E7A0-4A72-BC84-35D255E7E0DC}" dt="2020-12-03T06:18:18.366" v="2789"/>
          <ac:spMkLst>
            <pc:docMk/>
            <pc:sldMk cId="2248309444" sldId="336"/>
            <ac:spMk id="10" creationId="{CEF1B399-2807-4BBC-8E76-9912F74BA76C}"/>
          </ac:spMkLst>
        </pc:spChg>
        <pc:spChg chg="add mod">
          <ac:chgData name="Liina-Kaisa Tynkkynen (TAU)" userId="c027ffa3-f2d9-4f3b-917f-870c2d08c662" providerId="ADAL" clId="{DEB27301-E7A0-4A72-BC84-35D255E7E0DC}" dt="2020-12-02T08:22:46.170" v="2399" actId="26606"/>
          <ac:spMkLst>
            <pc:docMk/>
            <pc:sldMk cId="2248309444" sldId="336"/>
            <ac:spMk id="12" creationId="{2D33AEA8-F9A5-4EDE-9259-62270963FF17}"/>
          </ac:spMkLst>
        </pc:spChg>
        <pc:picChg chg="add mod ord">
          <ac:chgData name="Liina-Kaisa Tynkkynen (TAU)" userId="c027ffa3-f2d9-4f3b-917f-870c2d08c662" providerId="ADAL" clId="{DEB27301-E7A0-4A72-BC84-35D255E7E0DC}" dt="2020-12-02T08:23:52.490" v="2437" actId="1076"/>
          <ac:picMkLst>
            <pc:docMk/>
            <pc:sldMk cId="2248309444" sldId="336"/>
            <ac:picMk id="7" creationId="{675B2B95-5FCD-43C1-B0AA-297D59C78AA5}"/>
          </ac:picMkLst>
        </pc:picChg>
        <pc:picChg chg="add del">
          <ac:chgData name="Liina-Kaisa Tynkkynen (TAU)" userId="c027ffa3-f2d9-4f3b-917f-870c2d08c662" providerId="ADAL" clId="{DEB27301-E7A0-4A72-BC84-35D255E7E0DC}" dt="2020-12-03T06:18:18.366" v="2789"/>
          <ac:picMkLst>
            <pc:docMk/>
            <pc:sldMk cId="2248309444" sldId="336"/>
            <ac:picMk id="9" creationId="{83D0AB47-1CB9-4753-8F2C-C8DACDF8BB82}"/>
          </ac:picMkLst>
        </pc:picChg>
      </pc:sldChg>
      <pc:sldChg chg="addSp delSp modSp add ord">
        <pc:chgData name="Liina-Kaisa Tynkkynen (TAU)" userId="c027ffa3-f2d9-4f3b-917f-870c2d08c662" providerId="ADAL" clId="{DEB27301-E7A0-4A72-BC84-35D255E7E0DC}" dt="2020-12-03T06:22:02.161" v="3125" actId="20577"/>
        <pc:sldMkLst>
          <pc:docMk/>
          <pc:sldMk cId="279005244" sldId="337"/>
        </pc:sldMkLst>
        <pc:spChg chg="mod">
          <ac:chgData name="Liina-Kaisa Tynkkynen (TAU)" userId="c027ffa3-f2d9-4f3b-917f-870c2d08c662" providerId="ADAL" clId="{DEB27301-E7A0-4A72-BC84-35D255E7E0DC}" dt="2020-12-03T06:22:02.161" v="3125" actId="20577"/>
          <ac:spMkLst>
            <pc:docMk/>
            <pc:sldMk cId="279005244" sldId="337"/>
            <ac:spMk id="2" creationId="{8D380977-E17F-4737-9222-8C410FDD42AA}"/>
          </ac:spMkLst>
        </pc:spChg>
        <pc:spChg chg="del">
          <ac:chgData name="Liina-Kaisa Tynkkynen (TAU)" userId="c027ffa3-f2d9-4f3b-917f-870c2d08c662" providerId="ADAL" clId="{DEB27301-E7A0-4A72-BC84-35D255E7E0DC}" dt="2020-12-03T06:20:41.596" v="3014" actId="478"/>
          <ac:spMkLst>
            <pc:docMk/>
            <pc:sldMk cId="279005244" sldId="337"/>
            <ac:spMk id="3" creationId="{265DB141-F917-4BF3-A29E-D9F3E2DC1F18}"/>
          </ac:spMkLst>
        </pc:spChg>
        <pc:spChg chg="add del">
          <ac:chgData name="Liina-Kaisa Tynkkynen (TAU)" userId="c027ffa3-f2d9-4f3b-917f-870c2d08c662" providerId="ADAL" clId="{DEB27301-E7A0-4A72-BC84-35D255E7E0DC}" dt="2020-12-03T06:18:30.143" v="2794"/>
          <ac:spMkLst>
            <pc:docMk/>
            <pc:sldMk cId="279005244" sldId="337"/>
            <ac:spMk id="9" creationId="{1B55861C-87B3-48AB-8A3A-1E48A0AFCBFC}"/>
          </ac:spMkLst>
        </pc:spChg>
        <pc:spChg chg="add">
          <ac:chgData name="Liina-Kaisa Tynkkynen (TAU)" userId="c027ffa3-f2d9-4f3b-917f-870c2d08c662" providerId="ADAL" clId="{DEB27301-E7A0-4A72-BC84-35D255E7E0DC}" dt="2020-12-03T06:18:30.158" v="2795"/>
          <ac:spMkLst>
            <pc:docMk/>
            <pc:sldMk cId="279005244" sldId="337"/>
            <ac:spMk id="11" creationId="{3B1D462D-FD4E-4304-8778-8D0F09702E28}"/>
          </ac:spMkLst>
        </pc:spChg>
        <pc:picChg chg="add del">
          <ac:chgData name="Liina-Kaisa Tynkkynen (TAU)" userId="c027ffa3-f2d9-4f3b-917f-870c2d08c662" providerId="ADAL" clId="{DEB27301-E7A0-4A72-BC84-35D255E7E0DC}" dt="2020-12-03T06:18:30.143" v="2794"/>
          <ac:picMkLst>
            <pc:docMk/>
            <pc:sldMk cId="279005244" sldId="337"/>
            <ac:picMk id="8" creationId="{EBED2E73-1E5C-4DFB-AC5D-FD788B59F6AD}"/>
          </ac:picMkLst>
        </pc:picChg>
        <pc:picChg chg="add mod">
          <ac:chgData name="Liina-Kaisa Tynkkynen (TAU)" userId="c027ffa3-f2d9-4f3b-917f-870c2d08c662" providerId="ADAL" clId="{DEB27301-E7A0-4A72-BC84-35D255E7E0DC}" dt="2020-12-03T06:19:26.609" v="2857" actId="1076"/>
          <ac:picMkLst>
            <pc:docMk/>
            <pc:sldMk cId="279005244" sldId="337"/>
            <ac:picMk id="10" creationId="{5DCA8CD9-A799-47D8-884A-7D69E6E4286F}"/>
          </ac:picMkLst>
        </pc:picChg>
      </pc:sldChg>
      <pc:sldChg chg="addSp delSp modSp add">
        <pc:chgData name="Liina-Kaisa Tynkkynen (TAU)" userId="c027ffa3-f2d9-4f3b-917f-870c2d08c662" providerId="ADAL" clId="{DEB27301-E7A0-4A72-BC84-35D255E7E0DC}" dt="2020-12-03T11:51:38.036" v="4050"/>
        <pc:sldMkLst>
          <pc:docMk/>
          <pc:sldMk cId="1691537542" sldId="338"/>
        </pc:sldMkLst>
        <pc:spChg chg="add del mod">
          <ac:chgData name="Liina-Kaisa Tynkkynen (TAU)" userId="c027ffa3-f2d9-4f3b-917f-870c2d08c662" providerId="ADAL" clId="{DEB27301-E7A0-4A72-BC84-35D255E7E0DC}" dt="2020-12-03T11:38:37.500" v="3791" actId="478"/>
          <ac:spMkLst>
            <pc:docMk/>
            <pc:sldMk cId="1691537542" sldId="338"/>
            <ac:spMk id="3" creationId="{5DC7C313-D1E4-4FED-81C6-C8158B30907E}"/>
          </ac:spMkLst>
        </pc:spChg>
        <pc:graphicFrameChg chg="add mod">
          <ac:chgData name="Liina-Kaisa Tynkkynen (TAU)" userId="c027ffa3-f2d9-4f3b-917f-870c2d08c662" providerId="ADAL" clId="{DEB27301-E7A0-4A72-BC84-35D255E7E0DC}" dt="2020-12-03T11:51:38.036" v="4050"/>
          <ac:graphicFrameMkLst>
            <pc:docMk/>
            <pc:sldMk cId="1691537542" sldId="338"/>
            <ac:graphicFrameMk id="2" creationId="{7C3803DC-F8FA-40C0-9FD7-85D0BE70BA28}"/>
          </ac:graphicFrameMkLst>
        </pc:graphicFrameChg>
      </pc:sldChg>
      <pc:sldChg chg="addSp modSp add">
        <pc:chgData name="Liina-Kaisa Tynkkynen (TAU)" userId="c027ffa3-f2d9-4f3b-917f-870c2d08c662" providerId="ADAL" clId="{DEB27301-E7A0-4A72-BC84-35D255E7E0DC}" dt="2020-12-03T12:09:16.857" v="4198" actId="1076"/>
        <pc:sldMkLst>
          <pc:docMk/>
          <pc:sldMk cId="2063107433" sldId="339"/>
        </pc:sldMkLst>
        <pc:spChg chg="add mod">
          <ac:chgData name="Liina-Kaisa Tynkkynen (TAU)" userId="c027ffa3-f2d9-4f3b-917f-870c2d08c662" providerId="ADAL" clId="{DEB27301-E7A0-4A72-BC84-35D255E7E0DC}" dt="2020-12-03T12:09:16.857" v="4198" actId="1076"/>
          <ac:spMkLst>
            <pc:docMk/>
            <pc:sldMk cId="2063107433" sldId="339"/>
            <ac:spMk id="3" creationId="{1730CC86-D138-4F88-8D3B-8C56C905349B}"/>
          </ac:spMkLst>
        </pc:spChg>
        <pc:graphicFrameChg chg="add mod">
          <ac:chgData name="Liina-Kaisa Tynkkynen (TAU)" userId="c027ffa3-f2d9-4f3b-917f-870c2d08c662" providerId="ADAL" clId="{DEB27301-E7A0-4A72-BC84-35D255E7E0DC}" dt="2020-12-03T11:55:56.034" v="4194" actId="20577"/>
          <ac:graphicFrameMkLst>
            <pc:docMk/>
            <pc:sldMk cId="2063107433" sldId="339"/>
            <ac:graphicFrameMk id="2" creationId="{24232392-3A0F-4F49-B26D-D5BE84D2BF87}"/>
          </ac:graphicFrameMkLst>
        </pc:graphicFrameChg>
      </pc:sldChg>
    </pc:docChg>
  </pc:docChgLst>
  <pc:docChgLst>
    <pc:chgData name="Liina-Kaisa Tynkkynen (TAU)" userId="S::liina-kaisa.tynkkynen@tuni.fi::c027ffa3-f2d9-4f3b-917f-870c2d08c662" providerId="AD" clId="Web-{1097CF0A-1B40-4EFE-93F5-6611F11B07EA}"/>
    <pc:docChg chg="delSld">
      <pc:chgData name="Liina-Kaisa Tynkkynen (TAU)" userId="S::liina-kaisa.tynkkynen@tuni.fi::c027ffa3-f2d9-4f3b-917f-870c2d08c662" providerId="AD" clId="Web-{1097CF0A-1B40-4EFE-93F5-6611F11B07EA}" dt="2020-12-16T07:28:03.315" v="1"/>
      <pc:docMkLst>
        <pc:docMk/>
      </pc:docMkLst>
      <pc:sldChg chg="del">
        <pc:chgData name="Liina-Kaisa Tynkkynen (TAU)" userId="S::liina-kaisa.tynkkynen@tuni.fi::c027ffa3-f2d9-4f3b-917f-870c2d08c662" providerId="AD" clId="Web-{1097CF0A-1B40-4EFE-93F5-6611F11B07EA}" dt="2020-12-16T07:28:00.486" v="0"/>
        <pc:sldMkLst>
          <pc:docMk/>
          <pc:sldMk cId="1691537542" sldId="338"/>
        </pc:sldMkLst>
      </pc:sldChg>
      <pc:sldChg chg="del">
        <pc:chgData name="Liina-Kaisa Tynkkynen (TAU)" userId="S::liina-kaisa.tynkkynen@tuni.fi::c027ffa3-f2d9-4f3b-917f-870c2d08c662" providerId="AD" clId="Web-{1097CF0A-1B40-4EFE-93F5-6611F11B07EA}" dt="2020-12-16T07:28:03.315" v="1"/>
        <pc:sldMkLst>
          <pc:docMk/>
          <pc:sldMk cId="2063107433" sldId="33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489AAC-525F-445F-A867-9FDB9FFE59B0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521504-7CA7-45DB-8C2B-C4B756E83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/>
            <a:t>SERVICE DELIVERY</a:t>
          </a:r>
        </a:p>
      </dgm:t>
    </dgm:pt>
    <dgm:pt modelId="{8DF521C7-B09F-4363-9578-214F4731F132}" type="parTrans" cxnId="{20619212-3A93-455F-9827-2CEF572DC782}">
      <dgm:prSet/>
      <dgm:spPr/>
      <dgm:t>
        <a:bodyPr/>
        <a:lstStyle/>
        <a:p>
          <a:endParaRPr lang="en-US"/>
        </a:p>
      </dgm:t>
    </dgm:pt>
    <dgm:pt modelId="{C6A3091E-67EC-438D-ACCD-04A94E662C75}" type="sibTrans" cxnId="{20619212-3A93-455F-9827-2CEF572DC7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41727F-8694-4BAB-BCEC-B7D9576EF6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>
              <a:latin typeface="+mn-lt"/>
            </a:rPr>
            <a:t>WORKFORCE</a:t>
          </a:r>
        </a:p>
        <a:p>
          <a:pPr>
            <a:lnSpc>
              <a:spcPct val="100000"/>
            </a:lnSpc>
          </a:pPr>
          <a:r>
            <a:rPr lang="en-US" sz="1200" dirty="0">
              <a:latin typeface="Arial Black" panose="020B0A04020102020204" pitchFamily="34" charset="0"/>
            </a:rPr>
            <a:t> </a:t>
          </a:r>
          <a:endParaRPr lang="en-US" sz="1200" dirty="0"/>
        </a:p>
      </dgm:t>
    </dgm:pt>
    <dgm:pt modelId="{7EE4AF1F-A4A9-444E-B4E4-3E62643930D1}" type="parTrans" cxnId="{453401AA-96AA-46FE-8A99-9973AF920829}">
      <dgm:prSet/>
      <dgm:spPr/>
      <dgm:t>
        <a:bodyPr/>
        <a:lstStyle/>
        <a:p>
          <a:endParaRPr lang="en-US"/>
        </a:p>
      </dgm:t>
    </dgm:pt>
    <dgm:pt modelId="{B66A182D-E9A5-4824-A36B-46B77D0BB127}" type="sibTrans" cxnId="{453401AA-96AA-46FE-8A99-9973AF9208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282B7E-3AB9-41A3-AF77-5513E97A01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/>
            <a:t>MEDICAL PRODUCTS AND TECHNOLOGIES</a:t>
          </a:r>
        </a:p>
      </dgm:t>
    </dgm:pt>
    <dgm:pt modelId="{5DFD90A3-BFBD-41B9-AEBE-E8F62C1955ED}" type="parTrans" cxnId="{DE4D9E8A-178D-4E7E-A27F-E7C5FC78D15D}">
      <dgm:prSet/>
      <dgm:spPr/>
      <dgm:t>
        <a:bodyPr/>
        <a:lstStyle/>
        <a:p>
          <a:endParaRPr lang="en-US"/>
        </a:p>
      </dgm:t>
    </dgm:pt>
    <dgm:pt modelId="{A77BE27D-8E5E-4AD6-AC40-291B41ACBF36}" type="sibTrans" cxnId="{DE4D9E8A-178D-4E7E-A27F-E7C5FC78D15D}">
      <dgm:prSet/>
      <dgm:spPr/>
      <dgm:t>
        <a:bodyPr/>
        <a:lstStyle/>
        <a:p>
          <a:endParaRPr lang="en-US"/>
        </a:p>
      </dgm:t>
    </dgm:pt>
    <dgm:pt modelId="{D8B7E4B5-365E-4037-A90A-ED8874F53A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>
              <a:latin typeface="+mn-lt"/>
            </a:rPr>
            <a:t>INFORMATION</a:t>
          </a:r>
        </a:p>
      </dgm:t>
    </dgm:pt>
    <dgm:pt modelId="{FDC5C602-F66A-4B04-8DA6-1F4DCB7751CF}" type="parTrans" cxnId="{BB89792F-7A7A-4A81-B37B-F646F3BD1593}">
      <dgm:prSet/>
      <dgm:spPr/>
      <dgm:t>
        <a:bodyPr/>
        <a:lstStyle/>
        <a:p>
          <a:endParaRPr lang="fi-FI"/>
        </a:p>
      </dgm:t>
    </dgm:pt>
    <dgm:pt modelId="{67C7B7D1-42B1-4F8D-AC72-1CCD22DA0D70}" type="sibTrans" cxnId="{BB89792F-7A7A-4A81-B37B-F646F3BD1593}">
      <dgm:prSet/>
      <dgm:spPr/>
      <dgm:t>
        <a:bodyPr/>
        <a:lstStyle/>
        <a:p>
          <a:endParaRPr lang="fi-FI"/>
        </a:p>
      </dgm:t>
    </dgm:pt>
    <dgm:pt modelId="{2FE72040-B21C-4683-8422-1F10D622399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/>
            <a:t>FINANCING </a:t>
          </a:r>
        </a:p>
      </dgm:t>
    </dgm:pt>
    <dgm:pt modelId="{2993CE10-7428-4D7C-AC04-32FEFC745007}" type="parTrans" cxnId="{92966950-489A-437E-A842-CEADAADCA1C2}">
      <dgm:prSet/>
      <dgm:spPr/>
      <dgm:t>
        <a:bodyPr/>
        <a:lstStyle/>
        <a:p>
          <a:endParaRPr lang="fi-FI"/>
        </a:p>
      </dgm:t>
    </dgm:pt>
    <dgm:pt modelId="{702EF8E5-52B6-4FCB-9A8E-0657DE003000}" type="sibTrans" cxnId="{92966950-489A-437E-A842-CEADAADCA1C2}">
      <dgm:prSet/>
      <dgm:spPr/>
      <dgm:t>
        <a:bodyPr/>
        <a:lstStyle/>
        <a:p>
          <a:endParaRPr lang="fi-FI"/>
        </a:p>
      </dgm:t>
    </dgm:pt>
    <dgm:pt modelId="{1DA140C7-2B7B-41DD-9FE9-6D3065E526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100" b="1" dirty="0"/>
            <a:t>LEADERSHIP AND GOVERNANCE</a:t>
          </a:r>
        </a:p>
      </dgm:t>
    </dgm:pt>
    <dgm:pt modelId="{C88D8118-B219-48FE-8CC5-AEA430DF2661}" type="parTrans" cxnId="{3CE7118E-1D1A-4D21-B5A4-7548388E2521}">
      <dgm:prSet/>
      <dgm:spPr/>
      <dgm:t>
        <a:bodyPr/>
        <a:lstStyle/>
        <a:p>
          <a:endParaRPr lang="fi-FI"/>
        </a:p>
      </dgm:t>
    </dgm:pt>
    <dgm:pt modelId="{A6AFD735-466F-4C78-926B-19C19E8371CA}" type="sibTrans" cxnId="{3CE7118E-1D1A-4D21-B5A4-7548388E2521}">
      <dgm:prSet/>
      <dgm:spPr/>
      <dgm:t>
        <a:bodyPr/>
        <a:lstStyle/>
        <a:p>
          <a:endParaRPr lang="fi-FI"/>
        </a:p>
      </dgm:t>
    </dgm:pt>
    <dgm:pt modelId="{FDBE84E3-5B1D-4D99-A502-FD2CA8BC510B}" type="pres">
      <dgm:prSet presAssocID="{03489AAC-525F-445F-A867-9FDB9FFE59B0}" presName="root" presStyleCnt="0">
        <dgm:presLayoutVars>
          <dgm:dir/>
          <dgm:resizeHandles val="exact"/>
        </dgm:presLayoutVars>
      </dgm:prSet>
      <dgm:spPr/>
    </dgm:pt>
    <dgm:pt modelId="{9DC7738E-5E0B-4772-85BB-23ABE0D1FC1F}" type="pres">
      <dgm:prSet presAssocID="{E1521504-7CA7-45DB-8C2B-C4B756E83045}" presName="compNode" presStyleCnt="0"/>
      <dgm:spPr/>
    </dgm:pt>
    <dgm:pt modelId="{609E195A-6C67-4AE1-8A2D-85A69702BAD1}" type="pres">
      <dgm:prSet presAssocID="{E1521504-7CA7-45DB-8C2B-C4B756E83045}" presName="iconRect" presStyleLbl="node1" presStyleIdx="0" presStyleCnt="6" custLinFactNeighborX="77816" custLinFactNeighborY="-33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2FBBD52C-83FD-4052-9538-E6A445964F12}" type="pres">
      <dgm:prSet presAssocID="{E1521504-7CA7-45DB-8C2B-C4B756E83045}" presName="spaceRect" presStyleCnt="0"/>
      <dgm:spPr/>
    </dgm:pt>
    <dgm:pt modelId="{63E5CDF3-F099-428A-9A59-AAC77C6CB734}" type="pres">
      <dgm:prSet presAssocID="{E1521504-7CA7-45DB-8C2B-C4B756E83045}" presName="textRect" presStyleLbl="revTx" presStyleIdx="0" presStyleCnt="6" custLinFactNeighborX="35018" custLinFactNeighborY="-1270">
        <dgm:presLayoutVars>
          <dgm:chMax val="1"/>
          <dgm:chPref val="1"/>
        </dgm:presLayoutVars>
      </dgm:prSet>
      <dgm:spPr/>
    </dgm:pt>
    <dgm:pt modelId="{41BB240C-ADB6-43E5-8601-023151C09C36}" type="pres">
      <dgm:prSet presAssocID="{C6A3091E-67EC-438D-ACCD-04A94E662C75}" presName="sibTrans" presStyleCnt="0"/>
      <dgm:spPr/>
    </dgm:pt>
    <dgm:pt modelId="{CA94FC2F-EC3A-4854-94CA-A5B429ACA566}" type="pres">
      <dgm:prSet presAssocID="{B141727F-8694-4BAB-BCEC-B7D9576EF652}" presName="compNode" presStyleCnt="0"/>
      <dgm:spPr/>
    </dgm:pt>
    <dgm:pt modelId="{E1FBB6AB-0FB1-4340-9A2B-17E7D91C8ECE}" type="pres">
      <dgm:prSet presAssocID="{B141727F-8694-4BAB-BCEC-B7D9576EF652}" presName="iconRect" presStyleLbl="node1" presStyleIdx="1" presStyleCnt="6" custLinFactNeighborX="42744" custLinFactNeighborY="-473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830624F-17C5-4134-A758-AF64BFB9CBF3}" type="pres">
      <dgm:prSet presAssocID="{B141727F-8694-4BAB-BCEC-B7D9576EF652}" presName="spaceRect" presStyleCnt="0"/>
      <dgm:spPr/>
    </dgm:pt>
    <dgm:pt modelId="{AD412279-2DFC-41F9-994F-F1B6275A5DCD}" type="pres">
      <dgm:prSet presAssocID="{B141727F-8694-4BAB-BCEC-B7D9576EF652}" presName="textRect" presStyleLbl="revTx" presStyleIdx="1" presStyleCnt="6" custLinFactNeighborX="20715" custLinFactNeighborY="-2902">
        <dgm:presLayoutVars>
          <dgm:chMax val="1"/>
          <dgm:chPref val="1"/>
        </dgm:presLayoutVars>
      </dgm:prSet>
      <dgm:spPr/>
    </dgm:pt>
    <dgm:pt modelId="{10E790A5-CB51-48A4-BCA3-7B57E5C87DF9}" type="pres">
      <dgm:prSet presAssocID="{B66A182D-E9A5-4824-A36B-46B77D0BB127}" presName="sibTrans" presStyleCnt="0"/>
      <dgm:spPr/>
    </dgm:pt>
    <dgm:pt modelId="{60715E24-B28C-4028-BD13-E990AB0A05DC}" type="pres">
      <dgm:prSet presAssocID="{D8B7E4B5-365E-4037-A90A-ED8874F53A63}" presName="compNode" presStyleCnt="0"/>
      <dgm:spPr/>
    </dgm:pt>
    <dgm:pt modelId="{849BB6D7-1C63-4B7A-B2B1-6138A5EEDE09}" type="pres">
      <dgm:prSet presAssocID="{D8B7E4B5-365E-4037-A90A-ED8874F53A6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7E7B979-69AB-4792-A6C5-9C6DB83E6958}" type="pres">
      <dgm:prSet presAssocID="{D8B7E4B5-365E-4037-A90A-ED8874F53A63}" presName="spaceRect" presStyleCnt="0"/>
      <dgm:spPr/>
    </dgm:pt>
    <dgm:pt modelId="{1F66A9A3-C170-487E-A294-C3EEA910FF6D}" type="pres">
      <dgm:prSet presAssocID="{D8B7E4B5-365E-4037-A90A-ED8874F53A63}" presName="textRect" presStyleLbl="revTx" presStyleIdx="2" presStyleCnt="6">
        <dgm:presLayoutVars>
          <dgm:chMax val="1"/>
          <dgm:chPref val="1"/>
        </dgm:presLayoutVars>
      </dgm:prSet>
      <dgm:spPr/>
    </dgm:pt>
    <dgm:pt modelId="{C54DA0A2-29A4-460D-832D-C3D5D325087F}" type="pres">
      <dgm:prSet presAssocID="{67C7B7D1-42B1-4F8D-AC72-1CCD22DA0D70}" presName="sibTrans" presStyleCnt="0"/>
      <dgm:spPr/>
    </dgm:pt>
    <dgm:pt modelId="{09A0F90F-23F4-42BF-A297-5BC41EB22758}" type="pres">
      <dgm:prSet presAssocID="{F9282B7E-3AB9-41A3-AF77-5513E97A011B}" presName="compNode" presStyleCnt="0"/>
      <dgm:spPr/>
    </dgm:pt>
    <dgm:pt modelId="{82F95FF7-C2C5-4A03-94A4-3FE5389AC3EC}" type="pres">
      <dgm:prSet presAssocID="{F9282B7E-3AB9-41A3-AF77-5513E97A011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95A0CB60-C9BA-4023-80DB-7FD5BFC9F5FE}" type="pres">
      <dgm:prSet presAssocID="{F9282B7E-3AB9-41A3-AF77-5513E97A011B}" presName="spaceRect" presStyleCnt="0"/>
      <dgm:spPr/>
    </dgm:pt>
    <dgm:pt modelId="{44A79413-55E3-43AF-B4B3-16CE677AECCC}" type="pres">
      <dgm:prSet presAssocID="{F9282B7E-3AB9-41A3-AF77-5513E97A011B}" presName="textRect" presStyleLbl="revTx" presStyleIdx="3" presStyleCnt="6">
        <dgm:presLayoutVars>
          <dgm:chMax val="1"/>
          <dgm:chPref val="1"/>
        </dgm:presLayoutVars>
      </dgm:prSet>
      <dgm:spPr/>
    </dgm:pt>
    <dgm:pt modelId="{9057C9AE-DBC4-4001-9B61-16108D111CE2}" type="pres">
      <dgm:prSet presAssocID="{A77BE27D-8E5E-4AD6-AC40-291B41ACBF36}" presName="sibTrans" presStyleCnt="0"/>
      <dgm:spPr/>
    </dgm:pt>
    <dgm:pt modelId="{1276F93F-1322-4E77-8B8F-392C21AB232F}" type="pres">
      <dgm:prSet presAssocID="{2FE72040-B21C-4683-8422-1F10D6223999}" presName="compNode" presStyleCnt="0"/>
      <dgm:spPr/>
    </dgm:pt>
    <dgm:pt modelId="{9877D426-AD74-481C-8F4C-F6F047BFBF0A}" type="pres">
      <dgm:prSet presAssocID="{2FE72040-B21C-4683-8422-1F10D622399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2E790777-B088-46D8-969E-C26395B2FE45}" type="pres">
      <dgm:prSet presAssocID="{2FE72040-B21C-4683-8422-1F10D6223999}" presName="spaceRect" presStyleCnt="0"/>
      <dgm:spPr/>
    </dgm:pt>
    <dgm:pt modelId="{1FB6E871-1F3F-4714-8AF8-14887150A8F4}" type="pres">
      <dgm:prSet presAssocID="{2FE72040-B21C-4683-8422-1F10D6223999}" presName="textRect" presStyleLbl="revTx" presStyleIdx="4" presStyleCnt="6">
        <dgm:presLayoutVars>
          <dgm:chMax val="1"/>
          <dgm:chPref val="1"/>
        </dgm:presLayoutVars>
      </dgm:prSet>
      <dgm:spPr/>
    </dgm:pt>
    <dgm:pt modelId="{DFFEACE7-25E5-4B53-BAB9-03E549E6EED1}" type="pres">
      <dgm:prSet presAssocID="{702EF8E5-52B6-4FCB-9A8E-0657DE003000}" presName="sibTrans" presStyleCnt="0"/>
      <dgm:spPr/>
    </dgm:pt>
    <dgm:pt modelId="{6EDE1C82-4215-4E59-86F3-27FDC06FF8E4}" type="pres">
      <dgm:prSet presAssocID="{1DA140C7-2B7B-41DD-9FE9-6D3065E52688}" presName="compNode" presStyleCnt="0"/>
      <dgm:spPr/>
    </dgm:pt>
    <dgm:pt modelId="{299E2394-230B-4B3B-B33F-C1C4DCDFF411}" type="pres">
      <dgm:prSet presAssocID="{1DA140C7-2B7B-41DD-9FE9-6D3065E5268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DA61209-F9E1-4299-9B28-FDCDA35C387B}" type="pres">
      <dgm:prSet presAssocID="{1DA140C7-2B7B-41DD-9FE9-6D3065E52688}" presName="spaceRect" presStyleCnt="0"/>
      <dgm:spPr/>
    </dgm:pt>
    <dgm:pt modelId="{9067C11E-770D-47BF-8214-3CD4B158AC42}" type="pres">
      <dgm:prSet presAssocID="{1DA140C7-2B7B-41DD-9FE9-6D3065E5268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0619212-3A93-455F-9827-2CEF572DC782}" srcId="{03489AAC-525F-445F-A867-9FDB9FFE59B0}" destId="{E1521504-7CA7-45DB-8C2B-C4B756E83045}" srcOrd="0" destOrd="0" parTransId="{8DF521C7-B09F-4363-9578-214F4731F132}" sibTransId="{C6A3091E-67EC-438D-ACCD-04A94E662C75}"/>
    <dgm:cxn modelId="{BB89792F-7A7A-4A81-B37B-F646F3BD1593}" srcId="{03489AAC-525F-445F-A867-9FDB9FFE59B0}" destId="{D8B7E4B5-365E-4037-A90A-ED8874F53A63}" srcOrd="2" destOrd="0" parTransId="{FDC5C602-F66A-4B04-8DA6-1F4DCB7751CF}" sibTransId="{67C7B7D1-42B1-4F8D-AC72-1CCD22DA0D70}"/>
    <dgm:cxn modelId="{F318145D-419D-4BAE-A80D-CBAEEE11F3C9}" type="presOf" srcId="{1DA140C7-2B7B-41DD-9FE9-6D3065E52688}" destId="{9067C11E-770D-47BF-8214-3CD4B158AC42}" srcOrd="0" destOrd="0" presId="urn:microsoft.com/office/officeart/2018/2/layout/IconLabelList"/>
    <dgm:cxn modelId="{92966950-489A-437E-A842-CEADAADCA1C2}" srcId="{03489AAC-525F-445F-A867-9FDB9FFE59B0}" destId="{2FE72040-B21C-4683-8422-1F10D6223999}" srcOrd="4" destOrd="0" parTransId="{2993CE10-7428-4D7C-AC04-32FEFC745007}" sibTransId="{702EF8E5-52B6-4FCB-9A8E-0657DE003000}"/>
    <dgm:cxn modelId="{D2243289-86DE-4BAC-A4F0-DE2CCD610F76}" type="presOf" srcId="{E1521504-7CA7-45DB-8C2B-C4B756E83045}" destId="{63E5CDF3-F099-428A-9A59-AAC77C6CB734}" srcOrd="0" destOrd="0" presId="urn:microsoft.com/office/officeart/2018/2/layout/IconLabelList"/>
    <dgm:cxn modelId="{DE4D9E8A-178D-4E7E-A27F-E7C5FC78D15D}" srcId="{03489AAC-525F-445F-A867-9FDB9FFE59B0}" destId="{F9282B7E-3AB9-41A3-AF77-5513E97A011B}" srcOrd="3" destOrd="0" parTransId="{5DFD90A3-BFBD-41B9-AEBE-E8F62C1955ED}" sibTransId="{A77BE27D-8E5E-4AD6-AC40-291B41ACBF36}"/>
    <dgm:cxn modelId="{3CE7118E-1D1A-4D21-B5A4-7548388E2521}" srcId="{03489AAC-525F-445F-A867-9FDB9FFE59B0}" destId="{1DA140C7-2B7B-41DD-9FE9-6D3065E52688}" srcOrd="5" destOrd="0" parTransId="{C88D8118-B219-48FE-8CC5-AEA430DF2661}" sibTransId="{A6AFD735-466F-4C78-926B-19C19E8371CA}"/>
    <dgm:cxn modelId="{2BF8B894-89CA-4F11-8FCD-8700A339B5E4}" type="presOf" srcId="{03489AAC-525F-445F-A867-9FDB9FFE59B0}" destId="{FDBE84E3-5B1D-4D99-A502-FD2CA8BC510B}" srcOrd="0" destOrd="0" presId="urn:microsoft.com/office/officeart/2018/2/layout/IconLabelList"/>
    <dgm:cxn modelId="{453401AA-96AA-46FE-8A99-9973AF920829}" srcId="{03489AAC-525F-445F-A867-9FDB9FFE59B0}" destId="{B141727F-8694-4BAB-BCEC-B7D9576EF652}" srcOrd="1" destOrd="0" parTransId="{7EE4AF1F-A4A9-444E-B4E4-3E62643930D1}" sibTransId="{B66A182D-E9A5-4824-A36B-46B77D0BB127}"/>
    <dgm:cxn modelId="{53CB91AD-0620-468D-B18A-96EF38EFD6C3}" type="presOf" srcId="{B141727F-8694-4BAB-BCEC-B7D9576EF652}" destId="{AD412279-2DFC-41F9-994F-F1B6275A5DCD}" srcOrd="0" destOrd="0" presId="urn:microsoft.com/office/officeart/2018/2/layout/IconLabelList"/>
    <dgm:cxn modelId="{9EF206B0-9162-472C-B786-32D801B54537}" type="presOf" srcId="{D8B7E4B5-365E-4037-A90A-ED8874F53A63}" destId="{1F66A9A3-C170-487E-A294-C3EEA910FF6D}" srcOrd="0" destOrd="0" presId="urn:microsoft.com/office/officeart/2018/2/layout/IconLabelList"/>
    <dgm:cxn modelId="{701078C6-6A16-40DB-8E56-512FE85638F6}" type="presOf" srcId="{2FE72040-B21C-4683-8422-1F10D6223999}" destId="{1FB6E871-1F3F-4714-8AF8-14887150A8F4}" srcOrd="0" destOrd="0" presId="urn:microsoft.com/office/officeart/2018/2/layout/IconLabelList"/>
    <dgm:cxn modelId="{33E44EE4-AB6A-4C5E-B311-26BC2CB5A80B}" type="presOf" srcId="{F9282B7E-3AB9-41A3-AF77-5513E97A011B}" destId="{44A79413-55E3-43AF-B4B3-16CE677AECCC}" srcOrd="0" destOrd="0" presId="urn:microsoft.com/office/officeart/2018/2/layout/IconLabelList"/>
    <dgm:cxn modelId="{473CB4A8-3E1E-4F66-AB37-B50CAB99AC1E}" type="presParOf" srcId="{FDBE84E3-5B1D-4D99-A502-FD2CA8BC510B}" destId="{9DC7738E-5E0B-4772-85BB-23ABE0D1FC1F}" srcOrd="0" destOrd="0" presId="urn:microsoft.com/office/officeart/2018/2/layout/IconLabelList"/>
    <dgm:cxn modelId="{85E2308C-72DF-451B-A779-D66D945D2D69}" type="presParOf" srcId="{9DC7738E-5E0B-4772-85BB-23ABE0D1FC1F}" destId="{609E195A-6C67-4AE1-8A2D-85A69702BAD1}" srcOrd="0" destOrd="0" presId="urn:microsoft.com/office/officeart/2018/2/layout/IconLabelList"/>
    <dgm:cxn modelId="{3084624C-8263-42C4-A9D9-AE0CDB1ACFDB}" type="presParOf" srcId="{9DC7738E-5E0B-4772-85BB-23ABE0D1FC1F}" destId="{2FBBD52C-83FD-4052-9538-E6A445964F12}" srcOrd="1" destOrd="0" presId="urn:microsoft.com/office/officeart/2018/2/layout/IconLabelList"/>
    <dgm:cxn modelId="{A2502A0B-0760-4C71-9A25-004522CA1C5E}" type="presParOf" srcId="{9DC7738E-5E0B-4772-85BB-23ABE0D1FC1F}" destId="{63E5CDF3-F099-428A-9A59-AAC77C6CB734}" srcOrd="2" destOrd="0" presId="urn:microsoft.com/office/officeart/2018/2/layout/IconLabelList"/>
    <dgm:cxn modelId="{13F2CBED-ED11-466B-9794-7BC9F3411FC6}" type="presParOf" srcId="{FDBE84E3-5B1D-4D99-A502-FD2CA8BC510B}" destId="{41BB240C-ADB6-43E5-8601-023151C09C36}" srcOrd="1" destOrd="0" presId="urn:microsoft.com/office/officeart/2018/2/layout/IconLabelList"/>
    <dgm:cxn modelId="{6B7DCFF1-5AB9-442F-96FE-5FB0540863DD}" type="presParOf" srcId="{FDBE84E3-5B1D-4D99-A502-FD2CA8BC510B}" destId="{CA94FC2F-EC3A-4854-94CA-A5B429ACA566}" srcOrd="2" destOrd="0" presId="urn:microsoft.com/office/officeart/2018/2/layout/IconLabelList"/>
    <dgm:cxn modelId="{A5047871-7872-49C0-AC94-63C47D237B7B}" type="presParOf" srcId="{CA94FC2F-EC3A-4854-94CA-A5B429ACA566}" destId="{E1FBB6AB-0FB1-4340-9A2B-17E7D91C8ECE}" srcOrd="0" destOrd="0" presId="urn:microsoft.com/office/officeart/2018/2/layout/IconLabelList"/>
    <dgm:cxn modelId="{5E8C5098-799B-448B-9A66-4F3747A4FC81}" type="presParOf" srcId="{CA94FC2F-EC3A-4854-94CA-A5B429ACA566}" destId="{3830624F-17C5-4134-A758-AF64BFB9CBF3}" srcOrd="1" destOrd="0" presId="urn:microsoft.com/office/officeart/2018/2/layout/IconLabelList"/>
    <dgm:cxn modelId="{4FE813DC-221F-43A9-ACEA-90F72B659084}" type="presParOf" srcId="{CA94FC2F-EC3A-4854-94CA-A5B429ACA566}" destId="{AD412279-2DFC-41F9-994F-F1B6275A5DCD}" srcOrd="2" destOrd="0" presId="urn:microsoft.com/office/officeart/2018/2/layout/IconLabelList"/>
    <dgm:cxn modelId="{2A92EE3D-82CD-4145-8C23-0D4A159DC4E8}" type="presParOf" srcId="{FDBE84E3-5B1D-4D99-A502-FD2CA8BC510B}" destId="{10E790A5-CB51-48A4-BCA3-7B57E5C87DF9}" srcOrd="3" destOrd="0" presId="urn:microsoft.com/office/officeart/2018/2/layout/IconLabelList"/>
    <dgm:cxn modelId="{F71C6D64-4537-425F-AE7C-5451EF84B3ED}" type="presParOf" srcId="{FDBE84E3-5B1D-4D99-A502-FD2CA8BC510B}" destId="{60715E24-B28C-4028-BD13-E990AB0A05DC}" srcOrd="4" destOrd="0" presId="urn:microsoft.com/office/officeart/2018/2/layout/IconLabelList"/>
    <dgm:cxn modelId="{28497DE5-E950-4310-BADB-F04094BE28B1}" type="presParOf" srcId="{60715E24-B28C-4028-BD13-E990AB0A05DC}" destId="{849BB6D7-1C63-4B7A-B2B1-6138A5EEDE09}" srcOrd="0" destOrd="0" presId="urn:microsoft.com/office/officeart/2018/2/layout/IconLabelList"/>
    <dgm:cxn modelId="{D2831BAD-3313-441F-AA0A-F0BC314216F7}" type="presParOf" srcId="{60715E24-B28C-4028-BD13-E990AB0A05DC}" destId="{E7E7B979-69AB-4792-A6C5-9C6DB83E6958}" srcOrd="1" destOrd="0" presId="urn:microsoft.com/office/officeart/2018/2/layout/IconLabelList"/>
    <dgm:cxn modelId="{8F3F0ED4-54E1-48B5-90E5-9B424C165FD9}" type="presParOf" srcId="{60715E24-B28C-4028-BD13-E990AB0A05DC}" destId="{1F66A9A3-C170-487E-A294-C3EEA910FF6D}" srcOrd="2" destOrd="0" presId="urn:microsoft.com/office/officeart/2018/2/layout/IconLabelList"/>
    <dgm:cxn modelId="{C33C41DC-0721-4E0A-9DED-B13B0FDD4F9A}" type="presParOf" srcId="{FDBE84E3-5B1D-4D99-A502-FD2CA8BC510B}" destId="{C54DA0A2-29A4-460D-832D-C3D5D325087F}" srcOrd="5" destOrd="0" presId="urn:microsoft.com/office/officeart/2018/2/layout/IconLabelList"/>
    <dgm:cxn modelId="{4351528D-C709-4B32-B102-FD3063251683}" type="presParOf" srcId="{FDBE84E3-5B1D-4D99-A502-FD2CA8BC510B}" destId="{09A0F90F-23F4-42BF-A297-5BC41EB22758}" srcOrd="6" destOrd="0" presId="urn:microsoft.com/office/officeart/2018/2/layout/IconLabelList"/>
    <dgm:cxn modelId="{7E861F4E-8440-4F87-BB0E-4585C9B5031F}" type="presParOf" srcId="{09A0F90F-23F4-42BF-A297-5BC41EB22758}" destId="{82F95FF7-C2C5-4A03-94A4-3FE5389AC3EC}" srcOrd="0" destOrd="0" presId="urn:microsoft.com/office/officeart/2018/2/layout/IconLabelList"/>
    <dgm:cxn modelId="{FDEEA886-962B-49E5-8CBA-5073ECB11797}" type="presParOf" srcId="{09A0F90F-23F4-42BF-A297-5BC41EB22758}" destId="{95A0CB60-C9BA-4023-80DB-7FD5BFC9F5FE}" srcOrd="1" destOrd="0" presId="urn:microsoft.com/office/officeart/2018/2/layout/IconLabelList"/>
    <dgm:cxn modelId="{0F108D29-28F7-41DD-A977-E92A82D13D13}" type="presParOf" srcId="{09A0F90F-23F4-42BF-A297-5BC41EB22758}" destId="{44A79413-55E3-43AF-B4B3-16CE677AECCC}" srcOrd="2" destOrd="0" presId="urn:microsoft.com/office/officeart/2018/2/layout/IconLabelList"/>
    <dgm:cxn modelId="{7A32FBFA-0875-4C7E-A415-36637D033766}" type="presParOf" srcId="{FDBE84E3-5B1D-4D99-A502-FD2CA8BC510B}" destId="{9057C9AE-DBC4-4001-9B61-16108D111CE2}" srcOrd="7" destOrd="0" presId="urn:microsoft.com/office/officeart/2018/2/layout/IconLabelList"/>
    <dgm:cxn modelId="{75D70486-43FA-4E75-B5F0-5A6E2E220357}" type="presParOf" srcId="{FDBE84E3-5B1D-4D99-A502-FD2CA8BC510B}" destId="{1276F93F-1322-4E77-8B8F-392C21AB232F}" srcOrd="8" destOrd="0" presId="urn:microsoft.com/office/officeart/2018/2/layout/IconLabelList"/>
    <dgm:cxn modelId="{67D2ADDE-4111-4C2A-BF9C-0F2FC0646FF2}" type="presParOf" srcId="{1276F93F-1322-4E77-8B8F-392C21AB232F}" destId="{9877D426-AD74-481C-8F4C-F6F047BFBF0A}" srcOrd="0" destOrd="0" presId="urn:microsoft.com/office/officeart/2018/2/layout/IconLabelList"/>
    <dgm:cxn modelId="{D41B13CF-2BEB-47ED-9208-042A386845A9}" type="presParOf" srcId="{1276F93F-1322-4E77-8B8F-392C21AB232F}" destId="{2E790777-B088-46D8-969E-C26395B2FE45}" srcOrd="1" destOrd="0" presId="urn:microsoft.com/office/officeart/2018/2/layout/IconLabelList"/>
    <dgm:cxn modelId="{836E5BDE-BAAC-49B9-B0D1-76AAAFF94B8F}" type="presParOf" srcId="{1276F93F-1322-4E77-8B8F-392C21AB232F}" destId="{1FB6E871-1F3F-4714-8AF8-14887150A8F4}" srcOrd="2" destOrd="0" presId="urn:microsoft.com/office/officeart/2018/2/layout/IconLabelList"/>
    <dgm:cxn modelId="{F390A71E-AC9D-4005-9E7E-2ECD655B1C22}" type="presParOf" srcId="{FDBE84E3-5B1D-4D99-A502-FD2CA8BC510B}" destId="{DFFEACE7-25E5-4B53-BAB9-03E549E6EED1}" srcOrd="9" destOrd="0" presId="urn:microsoft.com/office/officeart/2018/2/layout/IconLabelList"/>
    <dgm:cxn modelId="{7339E8CF-858D-4B46-B6C0-882D99F80237}" type="presParOf" srcId="{FDBE84E3-5B1D-4D99-A502-FD2CA8BC510B}" destId="{6EDE1C82-4215-4E59-86F3-27FDC06FF8E4}" srcOrd="10" destOrd="0" presId="urn:microsoft.com/office/officeart/2018/2/layout/IconLabelList"/>
    <dgm:cxn modelId="{80CD5BD3-819C-4843-86AF-A8BE687668B0}" type="presParOf" srcId="{6EDE1C82-4215-4E59-86F3-27FDC06FF8E4}" destId="{299E2394-230B-4B3B-B33F-C1C4DCDFF411}" srcOrd="0" destOrd="0" presId="urn:microsoft.com/office/officeart/2018/2/layout/IconLabelList"/>
    <dgm:cxn modelId="{75C5DEA5-07E7-471D-A6CF-68007FC51A81}" type="presParOf" srcId="{6EDE1C82-4215-4E59-86F3-27FDC06FF8E4}" destId="{FDA61209-F9E1-4299-9B28-FDCDA35C387B}" srcOrd="1" destOrd="0" presId="urn:microsoft.com/office/officeart/2018/2/layout/IconLabelList"/>
    <dgm:cxn modelId="{18EC4677-CB73-4BDB-ABDE-1E9430CE37D9}" type="presParOf" srcId="{6EDE1C82-4215-4E59-86F3-27FDC06FF8E4}" destId="{9067C11E-770D-47BF-8214-3CD4B158AC4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89AAC-525F-445F-A867-9FDB9FFE59B0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521504-7CA7-45DB-8C2B-C4B756E830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>
              <a:latin typeface="Arial Black" panose="020B0A04020102020204" pitchFamily="34" charset="0"/>
            </a:rPr>
            <a:t>PERSONAL VALUE:</a:t>
          </a:r>
          <a:r>
            <a:rPr lang="en-US" sz="1200" dirty="0"/>
            <a:t> </a:t>
          </a:r>
        </a:p>
        <a:p>
          <a:pPr>
            <a:lnSpc>
              <a:spcPct val="100000"/>
            </a:lnSpc>
          </a:pPr>
          <a:r>
            <a:rPr lang="en-US" sz="1200" dirty="0"/>
            <a:t>Appropriate care/services/benefits to achieve patients’ or clients’ personal goals</a:t>
          </a:r>
        </a:p>
      </dgm:t>
    </dgm:pt>
    <dgm:pt modelId="{8DF521C7-B09F-4363-9578-214F4731F132}" type="parTrans" cxnId="{20619212-3A93-455F-9827-2CEF572DC782}">
      <dgm:prSet/>
      <dgm:spPr/>
      <dgm:t>
        <a:bodyPr/>
        <a:lstStyle/>
        <a:p>
          <a:endParaRPr lang="en-US"/>
        </a:p>
      </dgm:t>
    </dgm:pt>
    <dgm:pt modelId="{C6A3091E-67EC-438D-ACCD-04A94E662C75}" type="sibTrans" cxnId="{20619212-3A93-455F-9827-2CEF572DC7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41727F-8694-4BAB-BCEC-B7D9576EF6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>
              <a:latin typeface="Arial Black" panose="020B0A04020102020204" pitchFamily="34" charset="0"/>
            </a:rPr>
            <a:t>TECHNICAL VALUE:</a:t>
          </a:r>
        </a:p>
        <a:p>
          <a:pPr>
            <a:lnSpc>
              <a:spcPct val="100000"/>
            </a:lnSpc>
          </a:pPr>
          <a:r>
            <a:rPr lang="en-US" sz="1200" dirty="0">
              <a:latin typeface="Arial Black" panose="020B0A04020102020204" pitchFamily="34" charset="0"/>
            </a:rPr>
            <a:t> </a:t>
          </a:r>
          <a:r>
            <a:rPr lang="en-US" sz="1200" dirty="0"/>
            <a:t>Achievement of best possible outcomes with available resources (population, groups, individuals)</a:t>
          </a:r>
        </a:p>
      </dgm:t>
    </dgm:pt>
    <dgm:pt modelId="{7EE4AF1F-A4A9-444E-B4E4-3E62643930D1}" type="parTrans" cxnId="{453401AA-96AA-46FE-8A99-9973AF920829}">
      <dgm:prSet/>
      <dgm:spPr/>
      <dgm:t>
        <a:bodyPr/>
        <a:lstStyle/>
        <a:p>
          <a:endParaRPr lang="en-US"/>
        </a:p>
      </dgm:t>
    </dgm:pt>
    <dgm:pt modelId="{B66A182D-E9A5-4824-A36B-46B77D0BB127}" type="sibTrans" cxnId="{453401AA-96AA-46FE-8A99-9973AF92082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EDB228D-EE45-4B5E-AB1A-9DEFD2BDA3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 Black" panose="020B0A04020102020204" pitchFamily="34" charset="0"/>
            </a:rPr>
            <a:t>ALLOCATIVE VALUE:</a:t>
          </a:r>
        </a:p>
        <a:p>
          <a:pPr>
            <a:lnSpc>
              <a:spcPct val="100000"/>
            </a:lnSpc>
          </a:pPr>
          <a:r>
            <a:rPr lang="en-US" dirty="0">
              <a:latin typeface="Arial Black" panose="020B0A04020102020204" pitchFamily="34" charset="0"/>
            </a:rPr>
            <a:t> </a:t>
          </a:r>
          <a:r>
            <a:rPr lang="en-US" dirty="0"/>
            <a:t>Equitable resource distribution  across all patient/client/population groups, global solidarity</a:t>
          </a:r>
        </a:p>
      </dgm:t>
    </dgm:pt>
    <dgm:pt modelId="{E634573F-F10D-4A29-975B-ACB6C3A00B05}" type="parTrans" cxnId="{F291DF93-A14E-45FF-8984-7BAFDDFB627B}">
      <dgm:prSet/>
      <dgm:spPr/>
      <dgm:t>
        <a:bodyPr/>
        <a:lstStyle/>
        <a:p>
          <a:endParaRPr lang="en-US"/>
        </a:p>
      </dgm:t>
    </dgm:pt>
    <dgm:pt modelId="{6F5B497B-BE32-4F0E-8783-326FE80B5053}" type="sibTrans" cxnId="{F291DF93-A14E-45FF-8984-7BAFDDFB627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282B7E-3AB9-41A3-AF77-5513E97A01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 Black" panose="020B0A04020102020204" pitchFamily="34" charset="0"/>
            </a:rPr>
            <a:t>SOCIETAL VALUE:</a:t>
          </a:r>
        </a:p>
        <a:p>
          <a:pPr>
            <a:lnSpc>
              <a:spcPct val="100000"/>
            </a:lnSpc>
          </a:pPr>
          <a:r>
            <a:rPr lang="en-US" dirty="0">
              <a:latin typeface="Arial Black" panose="020B0A04020102020204" pitchFamily="34" charset="0"/>
            </a:rPr>
            <a:t> </a:t>
          </a:r>
          <a:r>
            <a:rPr lang="en-US" dirty="0"/>
            <a:t>Contribution of healthcare to social participation and connectedness </a:t>
          </a:r>
        </a:p>
      </dgm:t>
    </dgm:pt>
    <dgm:pt modelId="{5DFD90A3-BFBD-41B9-AEBE-E8F62C1955ED}" type="parTrans" cxnId="{DE4D9E8A-178D-4E7E-A27F-E7C5FC78D15D}">
      <dgm:prSet/>
      <dgm:spPr/>
      <dgm:t>
        <a:bodyPr/>
        <a:lstStyle/>
        <a:p>
          <a:endParaRPr lang="en-US"/>
        </a:p>
      </dgm:t>
    </dgm:pt>
    <dgm:pt modelId="{A77BE27D-8E5E-4AD6-AC40-291B41ACBF36}" type="sibTrans" cxnId="{DE4D9E8A-178D-4E7E-A27F-E7C5FC78D15D}">
      <dgm:prSet/>
      <dgm:spPr/>
      <dgm:t>
        <a:bodyPr/>
        <a:lstStyle/>
        <a:p>
          <a:endParaRPr lang="en-US"/>
        </a:p>
      </dgm:t>
    </dgm:pt>
    <dgm:pt modelId="{E36B6D87-AD31-4BD6-B09D-117EC54973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latin typeface="Arial Black" panose="020B0A04020102020204" pitchFamily="34" charset="0"/>
            </a:rPr>
            <a:t>PLANETARY VALUE:</a:t>
          </a:r>
        </a:p>
        <a:p>
          <a:pPr>
            <a:lnSpc>
              <a:spcPct val="100000"/>
            </a:lnSpc>
          </a:pPr>
          <a:r>
            <a:rPr lang="en-US" dirty="0"/>
            <a:t>Working in the limits of scarce planetary resources and mitigating/suppressing the impact of health (and welfare) systems to climate change</a:t>
          </a:r>
        </a:p>
      </dgm:t>
    </dgm:pt>
    <dgm:pt modelId="{39372F5A-2E28-4F70-B59B-6E1FF7805EEB}" type="parTrans" cxnId="{3FDEA907-C273-4844-A13B-1858E3CC8F9C}">
      <dgm:prSet/>
      <dgm:spPr/>
      <dgm:t>
        <a:bodyPr/>
        <a:lstStyle/>
        <a:p>
          <a:endParaRPr lang="fi-FI"/>
        </a:p>
      </dgm:t>
    </dgm:pt>
    <dgm:pt modelId="{E1F7A6A1-D739-48D1-9031-AC4F1CD49BE1}" type="sibTrans" cxnId="{3FDEA907-C273-4844-A13B-1858E3CC8F9C}">
      <dgm:prSet/>
      <dgm:spPr/>
      <dgm:t>
        <a:bodyPr/>
        <a:lstStyle/>
        <a:p>
          <a:endParaRPr lang="fi-FI"/>
        </a:p>
      </dgm:t>
    </dgm:pt>
    <dgm:pt modelId="{FDBE84E3-5B1D-4D99-A502-FD2CA8BC510B}" type="pres">
      <dgm:prSet presAssocID="{03489AAC-525F-445F-A867-9FDB9FFE59B0}" presName="root" presStyleCnt="0">
        <dgm:presLayoutVars>
          <dgm:dir/>
          <dgm:resizeHandles val="exact"/>
        </dgm:presLayoutVars>
      </dgm:prSet>
      <dgm:spPr/>
    </dgm:pt>
    <dgm:pt modelId="{9DC7738E-5E0B-4772-85BB-23ABE0D1FC1F}" type="pres">
      <dgm:prSet presAssocID="{E1521504-7CA7-45DB-8C2B-C4B756E83045}" presName="compNode" presStyleCnt="0"/>
      <dgm:spPr/>
    </dgm:pt>
    <dgm:pt modelId="{609E195A-6C67-4AE1-8A2D-85A69702BAD1}" type="pres">
      <dgm:prSet presAssocID="{E1521504-7CA7-45DB-8C2B-C4B756E83045}" presName="iconRect" presStyleLbl="node1" presStyleIdx="0" presStyleCnt="5"/>
      <dgm:spPr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man"/>
        </a:ext>
      </dgm:extLst>
    </dgm:pt>
    <dgm:pt modelId="{2FBBD52C-83FD-4052-9538-E6A445964F12}" type="pres">
      <dgm:prSet presAssocID="{E1521504-7CA7-45DB-8C2B-C4B756E83045}" presName="spaceRect" presStyleCnt="0"/>
      <dgm:spPr/>
    </dgm:pt>
    <dgm:pt modelId="{63E5CDF3-F099-428A-9A59-AAC77C6CB734}" type="pres">
      <dgm:prSet presAssocID="{E1521504-7CA7-45DB-8C2B-C4B756E83045}" presName="textRect" presStyleLbl="revTx" presStyleIdx="0" presStyleCnt="5">
        <dgm:presLayoutVars>
          <dgm:chMax val="1"/>
          <dgm:chPref val="1"/>
        </dgm:presLayoutVars>
      </dgm:prSet>
      <dgm:spPr/>
    </dgm:pt>
    <dgm:pt modelId="{41BB240C-ADB6-43E5-8601-023151C09C36}" type="pres">
      <dgm:prSet presAssocID="{C6A3091E-67EC-438D-ACCD-04A94E662C75}" presName="sibTrans" presStyleCnt="0"/>
      <dgm:spPr/>
    </dgm:pt>
    <dgm:pt modelId="{CA94FC2F-EC3A-4854-94CA-A5B429ACA566}" type="pres">
      <dgm:prSet presAssocID="{B141727F-8694-4BAB-BCEC-B7D9576EF652}" presName="compNode" presStyleCnt="0"/>
      <dgm:spPr/>
    </dgm:pt>
    <dgm:pt modelId="{E1FBB6AB-0FB1-4340-9A2B-17E7D91C8ECE}" type="pres">
      <dgm:prSet presAssocID="{B141727F-8694-4BAB-BCEC-B7D9576EF652}" presName="iconRect" presStyleLbl="node1" presStyleIdx="1" presStyleCnt="5"/>
      <dgm:spPr>
        <a:blipFill>
          <a:blip xmlns:r="http://schemas.openxmlformats.org/officeDocument/2006/relationships"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3830624F-17C5-4134-A758-AF64BFB9CBF3}" type="pres">
      <dgm:prSet presAssocID="{B141727F-8694-4BAB-BCEC-B7D9576EF652}" presName="spaceRect" presStyleCnt="0"/>
      <dgm:spPr/>
    </dgm:pt>
    <dgm:pt modelId="{AD412279-2DFC-41F9-994F-F1B6275A5DCD}" type="pres">
      <dgm:prSet presAssocID="{B141727F-8694-4BAB-BCEC-B7D9576EF652}" presName="textRect" presStyleLbl="revTx" presStyleIdx="1" presStyleCnt="5">
        <dgm:presLayoutVars>
          <dgm:chMax val="1"/>
          <dgm:chPref val="1"/>
        </dgm:presLayoutVars>
      </dgm:prSet>
      <dgm:spPr/>
    </dgm:pt>
    <dgm:pt modelId="{10E790A5-CB51-48A4-BCA3-7B57E5C87DF9}" type="pres">
      <dgm:prSet presAssocID="{B66A182D-E9A5-4824-A36B-46B77D0BB127}" presName="sibTrans" presStyleCnt="0"/>
      <dgm:spPr/>
    </dgm:pt>
    <dgm:pt modelId="{31B86D1A-CFB3-495E-A450-68556CA90EEB}" type="pres">
      <dgm:prSet presAssocID="{9EDB228D-EE45-4B5E-AB1A-9DEFD2BDA34F}" presName="compNode" presStyleCnt="0"/>
      <dgm:spPr/>
    </dgm:pt>
    <dgm:pt modelId="{3F7BB365-8590-4BFD-874C-747C1C2F6210}" type="pres">
      <dgm:prSet presAssocID="{9EDB228D-EE45-4B5E-AB1A-9DEFD2BDA34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E5023F2-B684-4572-823D-AF261DBC68E3}" type="pres">
      <dgm:prSet presAssocID="{9EDB228D-EE45-4B5E-AB1A-9DEFD2BDA34F}" presName="spaceRect" presStyleCnt="0"/>
      <dgm:spPr/>
    </dgm:pt>
    <dgm:pt modelId="{55227B2C-C652-40CF-B6DD-A7C4E69C7B17}" type="pres">
      <dgm:prSet presAssocID="{9EDB228D-EE45-4B5E-AB1A-9DEFD2BDA34F}" presName="textRect" presStyleLbl="revTx" presStyleIdx="2" presStyleCnt="5">
        <dgm:presLayoutVars>
          <dgm:chMax val="1"/>
          <dgm:chPref val="1"/>
        </dgm:presLayoutVars>
      </dgm:prSet>
      <dgm:spPr/>
    </dgm:pt>
    <dgm:pt modelId="{1F4085B0-9556-4D37-8AE4-F880140AE648}" type="pres">
      <dgm:prSet presAssocID="{6F5B497B-BE32-4F0E-8783-326FE80B5053}" presName="sibTrans" presStyleCnt="0"/>
      <dgm:spPr/>
    </dgm:pt>
    <dgm:pt modelId="{09A0F90F-23F4-42BF-A297-5BC41EB22758}" type="pres">
      <dgm:prSet presAssocID="{F9282B7E-3AB9-41A3-AF77-5513E97A011B}" presName="compNode" presStyleCnt="0"/>
      <dgm:spPr/>
    </dgm:pt>
    <dgm:pt modelId="{82F95FF7-C2C5-4A03-94A4-3FE5389AC3EC}" type="pres">
      <dgm:prSet presAssocID="{F9282B7E-3AB9-41A3-AF77-5513E97A011B}" presName="iconRect" presStyleLbl="node1" presStyleIdx="3" presStyleCnt="5"/>
      <dgm:spPr>
        <a:blipFill>
          <a:blip xmlns:r="http://schemas.openxmlformats.org/officeDocument/2006/relationships"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95A0CB60-C9BA-4023-80DB-7FD5BFC9F5FE}" type="pres">
      <dgm:prSet presAssocID="{F9282B7E-3AB9-41A3-AF77-5513E97A011B}" presName="spaceRect" presStyleCnt="0"/>
      <dgm:spPr/>
    </dgm:pt>
    <dgm:pt modelId="{44A79413-55E3-43AF-B4B3-16CE677AECCC}" type="pres">
      <dgm:prSet presAssocID="{F9282B7E-3AB9-41A3-AF77-5513E97A011B}" presName="textRect" presStyleLbl="revTx" presStyleIdx="3" presStyleCnt="5">
        <dgm:presLayoutVars>
          <dgm:chMax val="1"/>
          <dgm:chPref val="1"/>
        </dgm:presLayoutVars>
      </dgm:prSet>
      <dgm:spPr/>
    </dgm:pt>
    <dgm:pt modelId="{9057C9AE-DBC4-4001-9B61-16108D111CE2}" type="pres">
      <dgm:prSet presAssocID="{A77BE27D-8E5E-4AD6-AC40-291B41ACBF36}" presName="sibTrans" presStyleCnt="0"/>
      <dgm:spPr/>
    </dgm:pt>
    <dgm:pt modelId="{D761A4FE-661D-4BD4-A016-B2B1D183ECF5}" type="pres">
      <dgm:prSet presAssocID="{E36B6D87-AD31-4BD6-B09D-117EC54973F9}" presName="compNode" presStyleCnt="0"/>
      <dgm:spPr/>
    </dgm:pt>
    <dgm:pt modelId="{B246ABBB-E168-4B00-AFED-AB87C94848D1}" type="pres">
      <dgm:prSet presAssocID="{E36B6D87-AD31-4BD6-B09D-117EC54973F9}" presName="iconRect" presStyleLbl="node1" presStyleIdx="4" presStyleCnt="5"/>
      <dgm:spPr>
        <a:blipFill>
          <a:blip xmlns:r="http://schemas.openxmlformats.org/officeDocument/2006/relationships"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frica and Europe"/>
        </a:ext>
      </dgm:extLst>
    </dgm:pt>
    <dgm:pt modelId="{01A2E6AF-CB09-4CB6-9747-3E531BB03B55}" type="pres">
      <dgm:prSet presAssocID="{E36B6D87-AD31-4BD6-B09D-117EC54973F9}" presName="spaceRect" presStyleCnt="0"/>
      <dgm:spPr/>
    </dgm:pt>
    <dgm:pt modelId="{FA4BD83D-AD63-4D6C-A824-538EE6E7CE47}" type="pres">
      <dgm:prSet presAssocID="{E36B6D87-AD31-4BD6-B09D-117EC54973F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FDEA907-C273-4844-A13B-1858E3CC8F9C}" srcId="{03489AAC-525F-445F-A867-9FDB9FFE59B0}" destId="{E36B6D87-AD31-4BD6-B09D-117EC54973F9}" srcOrd="4" destOrd="0" parTransId="{39372F5A-2E28-4F70-B59B-6E1FF7805EEB}" sibTransId="{E1F7A6A1-D739-48D1-9031-AC4F1CD49BE1}"/>
    <dgm:cxn modelId="{20619212-3A93-455F-9827-2CEF572DC782}" srcId="{03489AAC-525F-445F-A867-9FDB9FFE59B0}" destId="{E1521504-7CA7-45DB-8C2B-C4B756E83045}" srcOrd="0" destOrd="0" parTransId="{8DF521C7-B09F-4363-9578-214F4731F132}" sibTransId="{C6A3091E-67EC-438D-ACCD-04A94E662C75}"/>
    <dgm:cxn modelId="{D2243289-86DE-4BAC-A4F0-DE2CCD610F76}" type="presOf" srcId="{E1521504-7CA7-45DB-8C2B-C4B756E83045}" destId="{63E5CDF3-F099-428A-9A59-AAC77C6CB734}" srcOrd="0" destOrd="0" presId="urn:microsoft.com/office/officeart/2018/2/layout/IconLabelList"/>
    <dgm:cxn modelId="{DE4D9E8A-178D-4E7E-A27F-E7C5FC78D15D}" srcId="{03489AAC-525F-445F-A867-9FDB9FFE59B0}" destId="{F9282B7E-3AB9-41A3-AF77-5513E97A011B}" srcOrd="3" destOrd="0" parTransId="{5DFD90A3-BFBD-41B9-AEBE-E8F62C1955ED}" sibTransId="{A77BE27D-8E5E-4AD6-AC40-291B41ACBF36}"/>
    <dgm:cxn modelId="{F291DF93-A14E-45FF-8984-7BAFDDFB627B}" srcId="{03489AAC-525F-445F-A867-9FDB9FFE59B0}" destId="{9EDB228D-EE45-4B5E-AB1A-9DEFD2BDA34F}" srcOrd="2" destOrd="0" parTransId="{E634573F-F10D-4A29-975B-ACB6C3A00B05}" sibTransId="{6F5B497B-BE32-4F0E-8783-326FE80B5053}"/>
    <dgm:cxn modelId="{2BF8B894-89CA-4F11-8FCD-8700A339B5E4}" type="presOf" srcId="{03489AAC-525F-445F-A867-9FDB9FFE59B0}" destId="{FDBE84E3-5B1D-4D99-A502-FD2CA8BC510B}" srcOrd="0" destOrd="0" presId="urn:microsoft.com/office/officeart/2018/2/layout/IconLabelList"/>
    <dgm:cxn modelId="{73AFBC95-E976-4B7D-A480-53FD8D57091E}" type="presOf" srcId="{9EDB228D-EE45-4B5E-AB1A-9DEFD2BDA34F}" destId="{55227B2C-C652-40CF-B6DD-A7C4E69C7B17}" srcOrd="0" destOrd="0" presId="urn:microsoft.com/office/officeart/2018/2/layout/IconLabelList"/>
    <dgm:cxn modelId="{453401AA-96AA-46FE-8A99-9973AF920829}" srcId="{03489AAC-525F-445F-A867-9FDB9FFE59B0}" destId="{B141727F-8694-4BAB-BCEC-B7D9576EF652}" srcOrd="1" destOrd="0" parTransId="{7EE4AF1F-A4A9-444E-B4E4-3E62643930D1}" sibTransId="{B66A182D-E9A5-4824-A36B-46B77D0BB127}"/>
    <dgm:cxn modelId="{53CB91AD-0620-468D-B18A-96EF38EFD6C3}" type="presOf" srcId="{B141727F-8694-4BAB-BCEC-B7D9576EF652}" destId="{AD412279-2DFC-41F9-994F-F1B6275A5DCD}" srcOrd="0" destOrd="0" presId="urn:microsoft.com/office/officeart/2018/2/layout/IconLabelList"/>
    <dgm:cxn modelId="{6DBDBFC2-0DF1-4278-82FE-2BFE023101E0}" type="presOf" srcId="{E36B6D87-AD31-4BD6-B09D-117EC54973F9}" destId="{FA4BD83D-AD63-4D6C-A824-538EE6E7CE47}" srcOrd="0" destOrd="0" presId="urn:microsoft.com/office/officeart/2018/2/layout/IconLabelList"/>
    <dgm:cxn modelId="{33E44EE4-AB6A-4C5E-B311-26BC2CB5A80B}" type="presOf" srcId="{F9282B7E-3AB9-41A3-AF77-5513E97A011B}" destId="{44A79413-55E3-43AF-B4B3-16CE677AECCC}" srcOrd="0" destOrd="0" presId="urn:microsoft.com/office/officeart/2018/2/layout/IconLabelList"/>
    <dgm:cxn modelId="{473CB4A8-3E1E-4F66-AB37-B50CAB99AC1E}" type="presParOf" srcId="{FDBE84E3-5B1D-4D99-A502-FD2CA8BC510B}" destId="{9DC7738E-5E0B-4772-85BB-23ABE0D1FC1F}" srcOrd="0" destOrd="0" presId="urn:microsoft.com/office/officeart/2018/2/layout/IconLabelList"/>
    <dgm:cxn modelId="{85E2308C-72DF-451B-A779-D66D945D2D69}" type="presParOf" srcId="{9DC7738E-5E0B-4772-85BB-23ABE0D1FC1F}" destId="{609E195A-6C67-4AE1-8A2D-85A69702BAD1}" srcOrd="0" destOrd="0" presId="urn:microsoft.com/office/officeart/2018/2/layout/IconLabelList"/>
    <dgm:cxn modelId="{3084624C-8263-42C4-A9D9-AE0CDB1ACFDB}" type="presParOf" srcId="{9DC7738E-5E0B-4772-85BB-23ABE0D1FC1F}" destId="{2FBBD52C-83FD-4052-9538-E6A445964F12}" srcOrd="1" destOrd="0" presId="urn:microsoft.com/office/officeart/2018/2/layout/IconLabelList"/>
    <dgm:cxn modelId="{A2502A0B-0760-4C71-9A25-004522CA1C5E}" type="presParOf" srcId="{9DC7738E-5E0B-4772-85BB-23ABE0D1FC1F}" destId="{63E5CDF3-F099-428A-9A59-AAC77C6CB734}" srcOrd="2" destOrd="0" presId="urn:microsoft.com/office/officeart/2018/2/layout/IconLabelList"/>
    <dgm:cxn modelId="{13F2CBED-ED11-466B-9794-7BC9F3411FC6}" type="presParOf" srcId="{FDBE84E3-5B1D-4D99-A502-FD2CA8BC510B}" destId="{41BB240C-ADB6-43E5-8601-023151C09C36}" srcOrd="1" destOrd="0" presId="urn:microsoft.com/office/officeart/2018/2/layout/IconLabelList"/>
    <dgm:cxn modelId="{6B7DCFF1-5AB9-442F-96FE-5FB0540863DD}" type="presParOf" srcId="{FDBE84E3-5B1D-4D99-A502-FD2CA8BC510B}" destId="{CA94FC2F-EC3A-4854-94CA-A5B429ACA566}" srcOrd="2" destOrd="0" presId="urn:microsoft.com/office/officeart/2018/2/layout/IconLabelList"/>
    <dgm:cxn modelId="{A5047871-7872-49C0-AC94-63C47D237B7B}" type="presParOf" srcId="{CA94FC2F-EC3A-4854-94CA-A5B429ACA566}" destId="{E1FBB6AB-0FB1-4340-9A2B-17E7D91C8ECE}" srcOrd="0" destOrd="0" presId="urn:microsoft.com/office/officeart/2018/2/layout/IconLabelList"/>
    <dgm:cxn modelId="{5E8C5098-799B-448B-9A66-4F3747A4FC81}" type="presParOf" srcId="{CA94FC2F-EC3A-4854-94CA-A5B429ACA566}" destId="{3830624F-17C5-4134-A758-AF64BFB9CBF3}" srcOrd="1" destOrd="0" presId="urn:microsoft.com/office/officeart/2018/2/layout/IconLabelList"/>
    <dgm:cxn modelId="{4FE813DC-221F-43A9-ACEA-90F72B659084}" type="presParOf" srcId="{CA94FC2F-EC3A-4854-94CA-A5B429ACA566}" destId="{AD412279-2DFC-41F9-994F-F1B6275A5DCD}" srcOrd="2" destOrd="0" presId="urn:microsoft.com/office/officeart/2018/2/layout/IconLabelList"/>
    <dgm:cxn modelId="{2A92EE3D-82CD-4145-8C23-0D4A159DC4E8}" type="presParOf" srcId="{FDBE84E3-5B1D-4D99-A502-FD2CA8BC510B}" destId="{10E790A5-CB51-48A4-BCA3-7B57E5C87DF9}" srcOrd="3" destOrd="0" presId="urn:microsoft.com/office/officeart/2018/2/layout/IconLabelList"/>
    <dgm:cxn modelId="{7200EE87-72E0-4B16-9E76-DB9ABB31CDD7}" type="presParOf" srcId="{FDBE84E3-5B1D-4D99-A502-FD2CA8BC510B}" destId="{31B86D1A-CFB3-495E-A450-68556CA90EEB}" srcOrd="4" destOrd="0" presId="urn:microsoft.com/office/officeart/2018/2/layout/IconLabelList"/>
    <dgm:cxn modelId="{49F4CA63-9807-4E28-B918-DBB78A0E0616}" type="presParOf" srcId="{31B86D1A-CFB3-495E-A450-68556CA90EEB}" destId="{3F7BB365-8590-4BFD-874C-747C1C2F6210}" srcOrd="0" destOrd="0" presId="urn:microsoft.com/office/officeart/2018/2/layout/IconLabelList"/>
    <dgm:cxn modelId="{511CDAF8-9A38-44D7-8BCC-79D8BC86B82B}" type="presParOf" srcId="{31B86D1A-CFB3-495E-A450-68556CA90EEB}" destId="{9E5023F2-B684-4572-823D-AF261DBC68E3}" srcOrd="1" destOrd="0" presId="urn:microsoft.com/office/officeart/2018/2/layout/IconLabelList"/>
    <dgm:cxn modelId="{72E88F2D-8B2A-4928-BE1D-133365FF4F86}" type="presParOf" srcId="{31B86D1A-CFB3-495E-A450-68556CA90EEB}" destId="{55227B2C-C652-40CF-B6DD-A7C4E69C7B17}" srcOrd="2" destOrd="0" presId="urn:microsoft.com/office/officeart/2018/2/layout/IconLabelList"/>
    <dgm:cxn modelId="{DE99F482-5E24-478F-A4C0-2537F5EB9AEE}" type="presParOf" srcId="{FDBE84E3-5B1D-4D99-A502-FD2CA8BC510B}" destId="{1F4085B0-9556-4D37-8AE4-F880140AE648}" srcOrd="5" destOrd="0" presId="urn:microsoft.com/office/officeart/2018/2/layout/IconLabelList"/>
    <dgm:cxn modelId="{4351528D-C709-4B32-B102-FD3063251683}" type="presParOf" srcId="{FDBE84E3-5B1D-4D99-A502-FD2CA8BC510B}" destId="{09A0F90F-23F4-42BF-A297-5BC41EB22758}" srcOrd="6" destOrd="0" presId="urn:microsoft.com/office/officeart/2018/2/layout/IconLabelList"/>
    <dgm:cxn modelId="{7E861F4E-8440-4F87-BB0E-4585C9B5031F}" type="presParOf" srcId="{09A0F90F-23F4-42BF-A297-5BC41EB22758}" destId="{82F95FF7-C2C5-4A03-94A4-3FE5389AC3EC}" srcOrd="0" destOrd="0" presId="urn:microsoft.com/office/officeart/2018/2/layout/IconLabelList"/>
    <dgm:cxn modelId="{FDEEA886-962B-49E5-8CBA-5073ECB11797}" type="presParOf" srcId="{09A0F90F-23F4-42BF-A297-5BC41EB22758}" destId="{95A0CB60-C9BA-4023-80DB-7FD5BFC9F5FE}" srcOrd="1" destOrd="0" presId="urn:microsoft.com/office/officeart/2018/2/layout/IconLabelList"/>
    <dgm:cxn modelId="{0F108D29-28F7-41DD-A977-E92A82D13D13}" type="presParOf" srcId="{09A0F90F-23F4-42BF-A297-5BC41EB22758}" destId="{44A79413-55E3-43AF-B4B3-16CE677AECCC}" srcOrd="2" destOrd="0" presId="urn:microsoft.com/office/officeart/2018/2/layout/IconLabelList"/>
    <dgm:cxn modelId="{7A32FBFA-0875-4C7E-A415-36637D033766}" type="presParOf" srcId="{FDBE84E3-5B1D-4D99-A502-FD2CA8BC510B}" destId="{9057C9AE-DBC4-4001-9B61-16108D111CE2}" srcOrd="7" destOrd="0" presId="urn:microsoft.com/office/officeart/2018/2/layout/IconLabelList"/>
    <dgm:cxn modelId="{BBC6DEAB-99FF-4FC3-AC49-4B4F20A4E9BA}" type="presParOf" srcId="{FDBE84E3-5B1D-4D99-A502-FD2CA8BC510B}" destId="{D761A4FE-661D-4BD4-A016-B2B1D183ECF5}" srcOrd="8" destOrd="0" presId="urn:microsoft.com/office/officeart/2018/2/layout/IconLabelList"/>
    <dgm:cxn modelId="{2B52E30A-7AEB-4DCD-BB42-F5D93C5F44DD}" type="presParOf" srcId="{D761A4FE-661D-4BD4-A016-B2B1D183ECF5}" destId="{B246ABBB-E168-4B00-AFED-AB87C94848D1}" srcOrd="0" destOrd="0" presId="urn:microsoft.com/office/officeart/2018/2/layout/IconLabelList"/>
    <dgm:cxn modelId="{FC4BFF21-7EDD-4F89-ABEF-C1146C1965F0}" type="presParOf" srcId="{D761A4FE-661D-4BD4-A016-B2B1D183ECF5}" destId="{01A2E6AF-CB09-4CB6-9747-3E531BB03B55}" srcOrd="1" destOrd="0" presId="urn:microsoft.com/office/officeart/2018/2/layout/IconLabelList"/>
    <dgm:cxn modelId="{28072BC6-9A16-41AD-8979-069488766828}" type="presParOf" srcId="{D761A4FE-661D-4BD4-A016-B2B1D183ECF5}" destId="{FA4BD83D-AD63-4D6C-A824-538EE6E7CE4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E195A-6C67-4AE1-8A2D-85A69702BAD1}">
      <dsp:nvSpPr>
        <dsp:cNvPr id="0" name=""/>
        <dsp:cNvSpPr/>
      </dsp:nvSpPr>
      <dsp:spPr>
        <a:xfrm>
          <a:off x="1093594" y="1633085"/>
          <a:ext cx="786269" cy="786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5CDF3-F099-428A-9A59-AAC77C6CB734}">
      <dsp:nvSpPr>
        <dsp:cNvPr id="0" name=""/>
        <dsp:cNvSpPr/>
      </dsp:nvSpPr>
      <dsp:spPr>
        <a:xfrm>
          <a:off x="613110" y="2743787"/>
          <a:ext cx="1747265" cy="69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SERVICE DELIVERY</a:t>
          </a:r>
        </a:p>
      </dsp:txBody>
      <dsp:txXfrm>
        <a:off x="613110" y="2743787"/>
        <a:ext cx="1747265" cy="698906"/>
      </dsp:txXfrm>
    </dsp:sp>
    <dsp:sp modelId="{E1FBB6AB-0FB1-4340-9A2B-17E7D91C8ECE}">
      <dsp:nvSpPr>
        <dsp:cNvPr id="0" name=""/>
        <dsp:cNvSpPr/>
      </dsp:nvSpPr>
      <dsp:spPr>
        <a:xfrm>
          <a:off x="2870871" y="1622455"/>
          <a:ext cx="786269" cy="786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12279-2DFC-41F9-994F-F1B6275A5DCD}">
      <dsp:nvSpPr>
        <dsp:cNvPr id="0" name=""/>
        <dsp:cNvSpPr/>
      </dsp:nvSpPr>
      <dsp:spPr>
        <a:xfrm>
          <a:off x="2416236" y="2732380"/>
          <a:ext cx="1747265" cy="69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</a:rPr>
            <a:t>WORKFORCE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anose="020B0A04020102020204" pitchFamily="34" charset="0"/>
            </a:rPr>
            <a:t> </a:t>
          </a:r>
          <a:endParaRPr lang="en-US" sz="1200" kern="1200" dirty="0"/>
        </a:p>
      </dsp:txBody>
      <dsp:txXfrm>
        <a:off x="2416236" y="2732380"/>
        <a:ext cx="1747265" cy="698906"/>
      </dsp:txXfrm>
    </dsp:sp>
    <dsp:sp modelId="{849BB6D7-1C63-4B7A-B2B1-6138A5EEDE09}">
      <dsp:nvSpPr>
        <dsp:cNvPr id="0" name=""/>
        <dsp:cNvSpPr/>
      </dsp:nvSpPr>
      <dsp:spPr>
        <a:xfrm>
          <a:off x="4587825" y="1659716"/>
          <a:ext cx="786269" cy="786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6A9A3-C170-487E-A294-C3EEA910FF6D}">
      <dsp:nvSpPr>
        <dsp:cNvPr id="0" name=""/>
        <dsp:cNvSpPr/>
      </dsp:nvSpPr>
      <dsp:spPr>
        <a:xfrm>
          <a:off x="4107327" y="2752663"/>
          <a:ext cx="1747265" cy="69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</a:rPr>
            <a:t>INFORMATION</a:t>
          </a:r>
        </a:p>
      </dsp:txBody>
      <dsp:txXfrm>
        <a:off x="4107327" y="2752663"/>
        <a:ext cx="1747265" cy="698906"/>
      </dsp:txXfrm>
    </dsp:sp>
    <dsp:sp modelId="{82F95FF7-C2C5-4A03-94A4-3FE5389AC3EC}">
      <dsp:nvSpPr>
        <dsp:cNvPr id="0" name=""/>
        <dsp:cNvSpPr/>
      </dsp:nvSpPr>
      <dsp:spPr>
        <a:xfrm>
          <a:off x="6640862" y="1659716"/>
          <a:ext cx="786269" cy="786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79413-55E3-43AF-B4B3-16CE677AECCC}">
      <dsp:nvSpPr>
        <dsp:cNvPr id="0" name=""/>
        <dsp:cNvSpPr/>
      </dsp:nvSpPr>
      <dsp:spPr>
        <a:xfrm>
          <a:off x="6160364" y="2752663"/>
          <a:ext cx="1747265" cy="69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MEDICAL PRODUCTS AND TECHNOLOGIES</a:t>
          </a:r>
        </a:p>
      </dsp:txBody>
      <dsp:txXfrm>
        <a:off x="6160364" y="2752663"/>
        <a:ext cx="1747265" cy="698906"/>
      </dsp:txXfrm>
    </dsp:sp>
    <dsp:sp modelId="{9877D426-AD74-481C-8F4C-F6F047BFBF0A}">
      <dsp:nvSpPr>
        <dsp:cNvPr id="0" name=""/>
        <dsp:cNvSpPr/>
      </dsp:nvSpPr>
      <dsp:spPr>
        <a:xfrm>
          <a:off x="8693899" y="1659716"/>
          <a:ext cx="786269" cy="7862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6E871-1F3F-4714-8AF8-14887150A8F4}">
      <dsp:nvSpPr>
        <dsp:cNvPr id="0" name=""/>
        <dsp:cNvSpPr/>
      </dsp:nvSpPr>
      <dsp:spPr>
        <a:xfrm>
          <a:off x="8213401" y="2752663"/>
          <a:ext cx="1747265" cy="69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FINANCING </a:t>
          </a:r>
        </a:p>
      </dsp:txBody>
      <dsp:txXfrm>
        <a:off x="8213401" y="2752663"/>
        <a:ext cx="1747265" cy="698906"/>
      </dsp:txXfrm>
    </dsp:sp>
    <dsp:sp modelId="{299E2394-230B-4B3B-B33F-C1C4DCDFF411}">
      <dsp:nvSpPr>
        <dsp:cNvPr id="0" name=""/>
        <dsp:cNvSpPr/>
      </dsp:nvSpPr>
      <dsp:spPr>
        <a:xfrm>
          <a:off x="10746936" y="1659716"/>
          <a:ext cx="786269" cy="78626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7C11E-770D-47BF-8214-3CD4B158AC42}">
      <dsp:nvSpPr>
        <dsp:cNvPr id="0" name=""/>
        <dsp:cNvSpPr/>
      </dsp:nvSpPr>
      <dsp:spPr>
        <a:xfrm>
          <a:off x="10266438" y="2752663"/>
          <a:ext cx="1747265" cy="69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LEADERSHIP AND GOVERNANCE</a:t>
          </a:r>
        </a:p>
      </dsp:txBody>
      <dsp:txXfrm>
        <a:off x="10266438" y="2752663"/>
        <a:ext cx="1747265" cy="698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E195A-6C67-4AE1-8A2D-85A69702BAD1}">
      <dsp:nvSpPr>
        <dsp:cNvPr id="0" name=""/>
        <dsp:cNvSpPr/>
      </dsp:nvSpPr>
      <dsp:spPr>
        <a:xfrm>
          <a:off x="1171439" y="1449750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5CDF3-F099-428A-9A59-AAC77C6CB734}">
      <dsp:nvSpPr>
        <dsp:cNvPr id="0" name=""/>
        <dsp:cNvSpPr/>
      </dsp:nvSpPr>
      <dsp:spPr>
        <a:xfrm>
          <a:off x="676439" y="2620386"/>
          <a:ext cx="1800000" cy="1230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 Black" panose="020B0A04020102020204" pitchFamily="34" charset="0"/>
            </a:rPr>
            <a:t>PERSONAL VALUE:</a:t>
          </a:r>
          <a:r>
            <a:rPr lang="en-US" sz="1200" kern="1200" dirty="0"/>
            <a:t>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Appropriate care/services/benefits to achieve patients’ or clients’ personal goals</a:t>
          </a:r>
        </a:p>
      </dsp:txBody>
      <dsp:txXfrm>
        <a:off x="676439" y="2620386"/>
        <a:ext cx="1800000" cy="1230523"/>
      </dsp:txXfrm>
    </dsp:sp>
    <dsp:sp modelId="{E1FBB6AB-0FB1-4340-9A2B-17E7D91C8ECE}">
      <dsp:nvSpPr>
        <dsp:cNvPr id="0" name=""/>
        <dsp:cNvSpPr/>
      </dsp:nvSpPr>
      <dsp:spPr>
        <a:xfrm>
          <a:off x="3286439" y="1449750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12279-2DFC-41F9-994F-F1B6275A5DCD}">
      <dsp:nvSpPr>
        <dsp:cNvPr id="0" name=""/>
        <dsp:cNvSpPr/>
      </dsp:nvSpPr>
      <dsp:spPr>
        <a:xfrm>
          <a:off x="2791439" y="2620386"/>
          <a:ext cx="1800000" cy="1230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anose="020B0A04020102020204" pitchFamily="34" charset="0"/>
            </a:rPr>
            <a:t>TECHNICAL VALUE: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anose="020B0A04020102020204" pitchFamily="34" charset="0"/>
            </a:rPr>
            <a:t> </a:t>
          </a:r>
          <a:r>
            <a:rPr lang="en-US" sz="1200" kern="1200" dirty="0"/>
            <a:t>Achievement of best possible outcomes with available resources (population, groups, individuals)</a:t>
          </a:r>
        </a:p>
      </dsp:txBody>
      <dsp:txXfrm>
        <a:off x="2791439" y="2620386"/>
        <a:ext cx="1800000" cy="1230523"/>
      </dsp:txXfrm>
    </dsp:sp>
    <dsp:sp modelId="{3F7BB365-8590-4BFD-874C-747C1C2F6210}">
      <dsp:nvSpPr>
        <dsp:cNvPr id="0" name=""/>
        <dsp:cNvSpPr/>
      </dsp:nvSpPr>
      <dsp:spPr>
        <a:xfrm>
          <a:off x="5401439" y="1449750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27B2C-C652-40CF-B6DD-A7C4E69C7B17}">
      <dsp:nvSpPr>
        <dsp:cNvPr id="0" name=""/>
        <dsp:cNvSpPr/>
      </dsp:nvSpPr>
      <dsp:spPr>
        <a:xfrm>
          <a:off x="4906439" y="2620386"/>
          <a:ext cx="1800000" cy="1230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 Black" panose="020B0A04020102020204" pitchFamily="34" charset="0"/>
            </a:rPr>
            <a:t>ALLOCATIVE VALUE: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 Black" panose="020B0A04020102020204" pitchFamily="34" charset="0"/>
            </a:rPr>
            <a:t> </a:t>
          </a:r>
          <a:r>
            <a:rPr lang="en-US" sz="1100" kern="1200" dirty="0"/>
            <a:t>Equitable resource distribution  across all patient/client/population groups, global solidarity</a:t>
          </a:r>
        </a:p>
      </dsp:txBody>
      <dsp:txXfrm>
        <a:off x="4906439" y="2620386"/>
        <a:ext cx="1800000" cy="1230523"/>
      </dsp:txXfrm>
    </dsp:sp>
    <dsp:sp modelId="{82F95FF7-C2C5-4A03-94A4-3FE5389AC3EC}">
      <dsp:nvSpPr>
        <dsp:cNvPr id="0" name=""/>
        <dsp:cNvSpPr/>
      </dsp:nvSpPr>
      <dsp:spPr>
        <a:xfrm>
          <a:off x="7516439" y="1449750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79413-55E3-43AF-B4B3-16CE677AECCC}">
      <dsp:nvSpPr>
        <dsp:cNvPr id="0" name=""/>
        <dsp:cNvSpPr/>
      </dsp:nvSpPr>
      <dsp:spPr>
        <a:xfrm>
          <a:off x="7021439" y="2620386"/>
          <a:ext cx="1800000" cy="1230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 Black" panose="020B0A04020102020204" pitchFamily="34" charset="0"/>
            </a:rPr>
            <a:t>SOCIETAL VALUE: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 Black" panose="020B0A04020102020204" pitchFamily="34" charset="0"/>
            </a:rPr>
            <a:t> </a:t>
          </a:r>
          <a:r>
            <a:rPr lang="en-US" sz="1100" kern="1200" dirty="0"/>
            <a:t>Contribution of healthcare to social participation and connectedness </a:t>
          </a:r>
        </a:p>
      </dsp:txBody>
      <dsp:txXfrm>
        <a:off x="7021439" y="2620386"/>
        <a:ext cx="1800000" cy="1230523"/>
      </dsp:txXfrm>
    </dsp:sp>
    <dsp:sp modelId="{B246ABBB-E168-4B00-AFED-AB87C94848D1}">
      <dsp:nvSpPr>
        <dsp:cNvPr id="0" name=""/>
        <dsp:cNvSpPr/>
      </dsp:nvSpPr>
      <dsp:spPr>
        <a:xfrm>
          <a:off x="9631439" y="1449750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BD83D-AD63-4D6C-A824-538EE6E7CE47}">
      <dsp:nvSpPr>
        <dsp:cNvPr id="0" name=""/>
        <dsp:cNvSpPr/>
      </dsp:nvSpPr>
      <dsp:spPr>
        <a:xfrm>
          <a:off x="9136439" y="2620386"/>
          <a:ext cx="1800000" cy="1230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 Black" panose="020B0A04020102020204" pitchFamily="34" charset="0"/>
            </a:rPr>
            <a:t>PLANETARY VALUE: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Working in the limits of scarce planetary resources and mitigating/suppressing the impact of health (and welfare) systems to climate change</a:t>
          </a:r>
        </a:p>
      </dsp:txBody>
      <dsp:txXfrm>
        <a:off x="9136439" y="2620386"/>
        <a:ext cx="1800000" cy="1230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D06C-D5DE-814D-931E-02A0CE659BAA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BFB5-475C-5B44-BA4D-42DE8089864D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638" y="2553066"/>
            <a:ext cx="6212793" cy="33818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Kuva 5" descr="Tampereen yliopisto, Tampere University.">
            <a:extLst>
              <a:ext uri="{FF2B5EF4-FFF2-40B4-BE49-F238E27FC236}">
                <a16:creationId xmlns:a16="http://schemas.microsoft.com/office/drawing/2014/main" id="{6993A6C1-2BAB-4AE7-8C4D-788871A2AF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205" y="1080676"/>
            <a:ext cx="294893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51813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B513FB-A89D-4CD9-816A-A2426574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FC877C-D72B-4FA2-A4D8-10EC144C4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A96801F-E137-4B25-94D7-4851FADEC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F54673-9ACE-45BB-89AE-4DF9D1200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43351" cy="64293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BA03E9-7771-435A-ACF2-791A646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A061E97-8041-4B8C-84EB-4224E0AC8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88A044-4865-4080-A1DB-4D812EAA9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F2527F-684A-4121-9363-8807B0AFD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06364A-3632-4E1B-8113-A8981F3C5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DFF5CBD4-0D40-46CB-83FF-1C58DD7870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A4069F-7B77-435A-A9D6-CD64E243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430580" y="6506631"/>
            <a:ext cx="677955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6E1A08-E0B6-4CF0-9B54-F868C9D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C7C9B07-1287-4DA9-8EE6-AAC6DE816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697E018-CB7F-48B9-B44F-8C4B55AF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A31E617-3DD2-45F9-87A9-28710F45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3AE687-7288-4989-808B-BBFE1801B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C9304CA3-67E1-4FC8-9377-97D39A8697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9A114AA-0FC1-4BDA-A87A-450D91C7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A440A0-2DFA-4694-8E9A-F37821D64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3199E04-FCC9-48F1-9FFB-2F71AFADEA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B501874-212D-43E0-A21F-C912819BD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peruasdasdasdasdstyyl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B0FB749-BBFE-438A-B34D-304382F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D16047A-E530-4F76-BE04-5DB0A3040E2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7B2D6AA-88A2-4EE8-91D4-604C9EE5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A817179-6464-4F21-9B03-3D32D962B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53961E-5198-4EC6-84CF-7D796EA3D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F202A3E-9DD7-4C20-B920-B130C51F61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0A482-DF25-4AC1-93FF-A21A43ED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8E8C6C-B535-4624-AE36-E7AA2DD3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573219-6138-48B9-B6B4-28078E664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93FE60-FDE5-4FFB-BA0D-01896B739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A231356-4E89-42FF-B9D2-5276EA40A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94DD31-33A4-4715-9A6D-15C4AF304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EC80EF1-75D1-469D-8A92-4BE196BAFD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844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2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EEF2D1E-9D26-4178-9CD9-82D802C12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C67BEA-6EFD-4E49-843A-63C8CA4D1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6C69A4-9805-44B9-86C2-D0BEF1B3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6E3F5C-87B6-4EC2-BBE3-B9D1C41B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EC882A-A2D2-46CB-99A6-60BC54D85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5571256-36CB-4721-8D5D-45CF8D5DF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03500BF-A2C1-4F36-A443-35E1074B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03234A5-5678-4107-B6E4-4D194E2E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EB90590-21DA-48A3-904A-917FC50EB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DF7A597D-CD79-4B30-894C-1B2608609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06352D-B086-43FE-8FC5-AC6B4EA8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C39A97-01AE-4D0D-B345-8CBA5227461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C76E15C-8063-441E-A2E0-1EBFFF54D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E008E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17F52D9-8B1E-4F7F-AA8C-39AD4EB47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5273A0-B2DF-4C71-84F5-8A0CABCD5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4B79723-8A28-41DA-8158-47C40BEA1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B3E6F3-32BA-42D1-BB7C-49EDFDFB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2A019B-6E71-4FF6-8233-F4C956257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7264E8-D67F-450D-B5B3-7C3FE5CFB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84F16D1-C984-4655-8258-D6EF6AF7D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0ACAF84-7C25-4838-BB2E-3953315E6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7F734B17-F190-4E9B-912E-CA33643B1B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82EC1E3-2963-4D1C-A09D-168216C66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5FED0F-203A-4399-B1A6-E36F6BDB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7E17269-133F-4041-8E1C-C34F81D99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9F9ABA-0045-4D3B-9E43-6CE8DD7F6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6BEA95B-149A-4378-99A8-4A3778EC0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EF878AF-8D06-4EF3-883F-34F2EFF16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32E84F1-B479-4DA5-B79A-E1AAD0184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BF1F0F-97EF-4D74-A4D0-217EA478D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 dirty="0"/>
              <a:t>“Insert </a:t>
            </a:r>
            <a:br>
              <a:rPr lang="en-US" dirty="0"/>
            </a:br>
            <a:r>
              <a:rPr lang="en-US" dirty="0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4784723"/>
            <a:ext cx="10660062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rgbClr val="4E008E"/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fi-FI" dirty="0"/>
              <a:t>– </a:t>
            </a:r>
            <a:r>
              <a:rPr lang="fi-FI" dirty="0" err="1"/>
              <a:t>Firstname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endParaRPr lang="fi-FI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D54C215-BF9C-463D-8116-5E5F873B8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2651F8-67AD-4CA7-B5C5-141B9415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38B48EA-3C26-4DE6-8A6F-BD13DFD31C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760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200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4E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BB0235-0F5A-40FA-B663-F054FD106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BDB65-6D51-44F4-970C-428F139C6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FF25AA6-74E4-4FDC-97D1-348B884E4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266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</a:t>
            </a:r>
            <a:br>
              <a:rPr lang="en-US" dirty="0"/>
            </a:br>
            <a:r>
              <a:rPr lang="en-US" dirty="0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2266" y="4606387"/>
            <a:ext cx="10644349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fi-FI" dirty="0">
                <a:solidFill>
                  <a:schemeClr val="bg1"/>
                </a:solidFill>
              </a:rPr>
              <a:t>– </a:t>
            </a:r>
            <a:r>
              <a:rPr lang="fi-FI" dirty="0" err="1">
                <a:solidFill>
                  <a:schemeClr val="bg1"/>
                </a:solidFill>
              </a:rPr>
              <a:t>Firstname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Lastname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4DAC962-BCA0-4E26-A90A-EC7C6038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B84C95F-B250-4250-A075-AEF10367F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26F114B-97C9-4F70-8E58-1AFA5B8E3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rgbClr val="7DCDBE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6" y="1569143"/>
            <a:ext cx="6827907" cy="816758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 b="1">
                <a:solidFill>
                  <a:srgbClr val="4E0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6827904" cy="36513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7DCDB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4868747" y="2984293"/>
            <a:ext cx="0" cy="2319489"/>
          </a:xfrm>
          <a:prstGeom prst="line">
            <a:avLst/>
          </a:prstGeom>
          <a:ln w="3175">
            <a:solidFill>
              <a:srgbClr val="4E0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92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935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66ED82B-11B6-41FE-87C7-2B5722E38F8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69F5273-5630-41AF-BBE6-A465425B1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9A05E985-5042-48F0-9519-B76D1E9404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AACA4F-50A2-4213-AE5B-26622BDBF93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79ABD-0CDD-4487-ADD9-0679BFCE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C2D7C5-BAA1-494C-BE2F-60768015A904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981861"/>
            <a:ext cx="11090275" cy="12188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3"/>
            <a:ext cx="11083550" cy="6919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918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981861"/>
            <a:ext cx="11090275" cy="12188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3"/>
            <a:ext cx="11083550" cy="69198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0085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D89AA-C7B0-4546-8848-6AFDC870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693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C2BCC84-F53F-524B-9DBE-6944834F9D94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9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CD89AA-C7B0-4546-8848-6AFDC870C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6087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88" y="908051"/>
            <a:ext cx="10655486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52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8E95653-E7CD-2A46-A046-9A8AACBD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295C54A-B3E8-6C46-BBDD-FC93CAEB7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235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</a:extLst>
          </p:cNvPr>
          <p:cNvSpPr/>
          <p:nvPr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27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1528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7C9030-3752-8A4B-9741-E2F12361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E19EC9-64A0-744B-9106-23A4D3F5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8743F89-9A57-4347-9B8D-6712A3AB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40" y="916517"/>
            <a:ext cx="10650635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5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50" y="2647950"/>
            <a:ext cx="5157787" cy="3541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E5FB882-B6B3-F249-9973-534AD049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78D9CD0-3716-934C-B5DD-61894BF3D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00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C2DD84-1BF6-4E3C-BCC3-08913B1A4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B2755C-0223-4E55-9084-FF6941279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3E6749-9CC7-194A-AAAA-3A076D722BA1}"/>
              </a:ext>
            </a:extLst>
          </p:cNvPr>
          <p:cNvSpPr/>
          <p:nvPr/>
        </p:nvSpPr>
        <p:spPr>
          <a:xfrm>
            <a:off x="277977" y="636422"/>
            <a:ext cx="12067633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41" y="916517"/>
            <a:ext cx="10642163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648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648" y="2647950"/>
            <a:ext cx="5157787" cy="3541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2047FC6-B3C6-E642-BDFA-E84EEF53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D9B0E81-E9DC-D04E-B08D-9DD7D9B0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1CD3757-9E47-764C-86DA-EBC9E8E6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197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61" y="914401"/>
            <a:ext cx="10651813" cy="64293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653C74F-D40D-B54A-8E96-F2E76A97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DB137D-3A6F-B945-B27B-BFADE8ADE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7AB1BCD9-1FCC-E245-8D3F-5F3AD62FD8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9983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A0A3E7-0BAA-0B43-854C-CC49C01E6CBB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23" y="914401"/>
            <a:ext cx="10643351" cy="64293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31F4D-C2C7-F342-896A-A6F90534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04C93C-0672-CC4B-ABF6-77A8F870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B9EAFFC-BAA7-D54B-92A1-9530FEBB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894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541985-711A-5642-8D54-53A28478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8EDF7A-5565-7949-8862-D252962FD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010E7045-D95E-B24E-8CAA-A5A5790ED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33072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7586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/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DFC3055-2971-1542-B8CA-B922241C949C}"/>
              </a:ext>
            </a:extLst>
          </p:cNvPr>
          <p:cNvSpPr txBox="1">
            <a:spLocks/>
          </p:cNvSpPr>
          <p:nvPr/>
        </p:nvSpPr>
        <p:spPr>
          <a:xfrm>
            <a:off x="10869035" y="6506631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67F747-DFA8-8B4A-8A0D-75CA3C7401B5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/>
        </p:nvSpPr>
        <p:spPr>
          <a:xfrm>
            <a:off x="430580" y="6506631"/>
            <a:ext cx="677955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7653FD-E6C9-A14E-964E-7ABFADE269FD}"/>
              </a:ext>
            </a:extLst>
          </p:cNvPr>
          <p:cNvSpPr txBox="1">
            <a:spLocks/>
          </p:cNvSpPr>
          <p:nvPr/>
        </p:nvSpPr>
        <p:spPr>
          <a:xfrm>
            <a:off x="11456892" y="6525307"/>
            <a:ext cx="616043" cy="233271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7916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F9CDABF-10C1-ED4C-8926-5A60CF98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7FF3CD-4543-9547-B6E5-0D7E7B133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23E7BE16-4E0D-D244-A819-C95F1E65F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72765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4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4" y="2172614"/>
            <a:ext cx="3932237" cy="3696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0F6797-95AA-C548-A1C6-342380DA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4B7D458-5304-6244-A64E-AE8E7006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73F6170-4D62-CF4D-BEEA-A85DA6A8E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9835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24A15-3886-3E4F-BB6A-66A561A1B557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1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7491" y="2172614"/>
            <a:ext cx="3932237" cy="369637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465559D-BD8D-1440-85B0-242DD4CC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474E71-B556-164C-9CFC-ACB6941D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748BEA-E42A-C248-93D5-C257CFF0E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79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62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24" y="1707297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5C61BD-B913-424C-BAF6-7ED6A5C9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46EC0E-4BC0-D34E-A81F-AF9AABD61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6C0FE9B5-3EF6-6A47-A2D2-150CF1764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122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C0081C8-7B10-ED45-A712-8D46B83E3B55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57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1524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D3F264-DFB3-D64C-8D1E-3CDFB16B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C92EB89-20B9-E045-BAC6-EC15AE11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CD8D844-94D4-9A43-B386-6F7FAF90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43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E511953-F32B-4B5F-9EC2-2431EB03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01EC75-0511-4C59-AFDC-B169D952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711C01-20AD-4C7D-A906-DDBC6C93E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49CC18-975B-4218-9BEB-3D804548A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A7DBB5-6F20-944B-B3A8-973E73D6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4C0F4E-FF50-5D4B-9403-96D93F2FC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0B34F58-BF4C-0B4B-A00D-7992B96D94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057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A38C4D-6461-BB4E-B955-E852C36774E9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3CDB71-7CA6-F747-8501-7B573064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1132E8-AF64-044C-A2AF-80B01112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568879-A7F5-8644-9577-13279986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0635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9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9" y="2223820"/>
            <a:ext cx="3932237" cy="3645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32615B-9C6F-9C48-8133-54E33A30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0294E8-0924-0F48-9AB9-0265A02BA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91F4BDC-D6FE-7044-B913-42D67BEB0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0884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49F29D-CB9F-4243-AA55-2AE87AA6572E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25" y="908050"/>
            <a:ext cx="3932237" cy="114935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25" y="2223820"/>
            <a:ext cx="3932237" cy="364516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F548A60-7B45-4240-AAE2-A7097FAF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4055E47-1F6A-8E4A-A224-C679EE07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A4B4816-6175-8F44-AF70-D4461F76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109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CB99289-EBC0-7D47-8A3E-D36C8F7D3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916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E088109-CED1-9C45-8AB3-CFD048112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C575C-E0CB-A54F-90DD-A4615A36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90817EB-C350-FF49-86EA-F060C2F4F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3841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0B39789-0177-514E-88F2-E38BDE5C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C22BF53-0C99-A340-90F3-CF41AE1B4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055FEA14-7FC0-214D-B4B5-901405D05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04937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ig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place for a longer text with big font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287D1E3-FAA8-DA42-AF8B-183435AD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6F9C823-F2A6-A74D-AEC6-BC32A372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582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4744FC-0DB0-E748-B73E-E10332A6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6894" y="6508376"/>
            <a:ext cx="616043" cy="233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4696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C9CF941-81E8-B942-B878-0BDED6BC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E3FD92-8269-D546-B4DB-51B4B321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6DBD502F-9618-B44A-9413-5CE00B5D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11749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1C9CF941-81E8-B942-B878-0BDED6BCD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E3FD92-8269-D546-B4DB-51B4B321B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chemeClr val="accent4">
              <a:lumMod val="20000"/>
              <a:lumOff val="80000"/>
            </a:schemeClr>
          </a:solidFill>
        </p:spPr>
        <p:txBody>
          <a:bodyPr lIns="144000" tIns="216000" rIns="144000" bIns="216000"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314325" indent="0">
              <a:lnSpc>
                <a:spcPct val="100000"/>
              </a:lnSpc>
              <a:buNone/>
              <a:defRPr sz="1400"/>
            </a:lvl2pPr>
            <a:lvl3pPr marL="671513" indent="0">
              <a:lnSpc>
                <a:spcPct val="100000"/>
              </a:lnSpc>
              <a:buNone/>
              <a:defRPr sz="1400"/>
            </a:lvl3pPr>
            <a:lvl4pPr marL="1027112" indent="0">
              <a:lnSpc>
                <a:spcPct val="100000"/>
              </a:lnSpc>
              <a:buNone/>
              <a:defRPr sz="1400"/>
            </a:lvl4pPr>
            <a:lvl5pPr marL="1336675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B0E4E790-0341-3348-AD80-817F03A2B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14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55486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CE51E9-C67C-4EF8-826E-F1A4EE04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5DAC9A-9264-4E96-A741-2D8DA1F06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280F2D48-B5A1-2748-AC6F-668E3192A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“Insert </a:t>
            </a:r>
            <a:br>
              <a:rPr lang="en-US" dirty="0"/>
            </a:br>
            <a:r>
              <a:rPr lang="en-US" dirty="0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4784725"/>
            <a:ext cx="10660062" cy="3317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fi-FI" dirty="0"/>
              <a:t>– </a:t>
            </a:r>
            <a:r>
              <a:rPr lang="fi-FI" dirty="0" err="1"/>
              <a:t>Firstname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88672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63967-A49D-DF42-A667-DCBD5D9E4B3A}"/>
              </a:ext>
            </a:extLst>
          </p:cNvPr>
          <p:cNvSpPr/>
          <p:nvPr/>
        </p:nvSpPr>
        <p:spPr>
          <a:xfrm>
            <a:off x="285293" y="636422"/>
            <a:ext cx="11914022" cy="62215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00247E-7C11-F94D-B1CB-5B7FD1C1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266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</a:t>
            </a:r>
            <a:br>
              <a:rPr lang="en-US" dirty="0"/>
            </a:br>
            <a:r>
              <a:rPr lang="en-US" dirty="0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2266" y="4606387"/>
            <a:ext cx="10644349" cy="33236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fi-FI" dirty="0">
                <a:solidFill>
                  <a:schemeClr val="bg1"/>
                </a:solidFill>
              </a:rPr>
              <a:t>– </a:t>
            </a:r>
            <a:r>
              <a:rPr lang="fi-FI" dirty="0" err="1">
                <a:solidFill>
                  <a:schemeClr val="bg1"/>
                </a:solidFill>
              </a:rPr>
              <a:t>Firstname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Lastname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276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</a:extLst>
          </p:cNvPr>
          <p:cNvSpPr/>
          <p:nvPr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</a:extLst>
          </p:cNvPr>
          <p:cNvSpPr/>
          <p:nvPr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chemeClr val="accent4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7" y="2020766"/>
            <a:ext cx="4974040" cy="365134"/>
          </a:xfrm>
        </p:spPr>
        <p:txBody>
          <a:bodyPr anchor="b" anchorCtr="0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4974038" cy="22767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/>
        </p:nvCxnSpPr>
        <p:spPr>
          <a:xfrm>
            <a:off x="4868747" y="2903605"/>
            <a:ext cx="0" cy="2319489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077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088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36464DA-9EA2-5C40-B73F-205181B7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987761C-73F5-9944-A85F-CA6BA1723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694382D2-A10E-5B4D-9C26-A901A6E27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458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1DD8D7-BC62-714D-8C04-60C029D801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026783F-D43A-6D4C-BEFA-7DFFEE9E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118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95DFA96-13AD-F24F-83D3-51A2E9805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969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7064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06400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8398AE9-4026-46A2-BBA1-AAB09718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E78F3E-1AD5-409A-90E2-A126A9F8418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EFCCDBD-D833-4FF5-A833-32B63E903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50635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67BC55-B784-4D84-8769-21885DB5752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527A28-514A-4E4D-B9BB-80131B1DE7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8D2C57-C1F3-4D95-825E-2E55BFB96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42163" cy="649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A17208-6DE2-4F5B-B757-D5C3A176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83CFA40-FCD9-4A03-A580-D0EEA64940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AACA649-1609-4824-AF1D-CF39DED724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7" name="Kuva 6" descr="Tampereen yliopisto, Tampere University.">
            <a:extLst>
              <a:ext uri="{FF2B5EF4-FFF2-40B4-BE49-F238E27FC236}">
                <a16:creationId xmlns:a16="http://schemas.microsoft.com/office/drawing/2014/main" id="{31037BC4-4ACB-421A-9A42-F6E241293F65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27320" y="113912"/>
            <a:ext cx="1383980" cy="4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69" r:id="rId2"/>
    <p:sldLayoutId id="2147483781" r:id="rId3"/>
    <p:sldLayoutId id="2147483770" r:id="rId4"/>
    <p:sldLayoutId id="2147483803" r:id="rId5"/>
    <p:sldLayoutId id="2147483772" r:id="rId6"/>
    <p:sldLayoutId id="2147483785" r:id="rId7"/>
    <p:sldLayoutId id="2147483773" r:id="rId8"/>
    <p:sldLayoutId id="2147483786" r:id="rId9"/>
    <p:sldLayoutId id="2147483774" r:id="rId10"/>
    <p:sldLayoutId id="2147483787" r:id="rId11"/>
    <p:sldLayoutId id="2147483775" r:id="rId12"/>
    <p:sldLayoutId id="2147483788" r:id="rId13"/>
    <p:sldLayoutId id="2147483798" r:id="rId14"/>
    <p:sldLayoutId id="2147483776" r:id="rId15"/>
    <p:sldLayoutId id="2147483789" r:id="rId16"/>
    <p:sldLayoutId id="2147483778" r:id="rId17"/>
    <p:sldLayoutId id="2147483795" r:id="rId18"/>
    <p:sldLayoutId id="2147483779" r:id="rId19"/>
    <p:sldLayoutId id="2147483796" r:id="rId20"/>
    <p:sldLayoutId id="2147483777" r:id="rId21"/>
    <p:sldLayoutId id="2147483790" r:id="rId22"/>
    <p:sldLayoutId id="2147483791" r:id="rId23"/>
    <p:sldLayoutId id="2147483780" r:id="rId24"/>
    <p:sldLayoutId id="2147483792" r:id="rId25"/>
    <p:sldLayoutId id="2147483782" r:id="rId26"/>
    <p:sldLayoutId id="2147483800" r:id="rId27"/>
    <p:sldLayoutId id="2147483804" r:id="rId28"/>
    <p:sldLayoutId id="2147483802" r:id="rId29"/>
    <p:sldLayoutId id="2147483805" r:id="rId30"/>
    <p:sldLayoutId id="2147483801" r:id="rId31"/>
    <p:sldLayoutId id="2147483783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4E00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991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C8C8802-08F5-4F11-8A6A-B92976F67089}" type="datetimeFigureOut">
              <a:rPr lang="fi-FI" smtClean="0"/>
              <a:t>15.12.2020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8C282020-97F1-4480-AA5E-5CBFB7196FF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27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8F17548-CD09-A745-82B0-43DA235BE42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" y="36000"/>
            <a:ext cx="192442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6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ebp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958AD3-561C-479D-8D50-F5F875377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366" y="3257916"/>
            <a:ext cx="10227111" cy="3381828"/>
          </a:xfrm>
        </p:spPr>
        <p:txBody>
          <a:bodyPr/>
          <a:lstStyle/>
          <a:p>
            <a:r>
              <a:rPr lang="fi-FI" dirty="0" err="1">
                <a:latin typeface="Arial Black" panose="020B0A04020102020204" pitchFamily="34" charset="0"/>
              </a:rPr>
              <a:t>Sustainability</a:t>
            </a:r>
            <a:r>
              <a:rPr lang="fi-FI" dirty="0">
                <a:latin typeface="Arial Black" panose="020B0A04020102020204" pitchFamily="34" charset="0"/>
              </a:rPr>
              <a:t> and </a:t>
            </a:r>
            <a:r>
              <a:rPr lang="fi-FI" dirty="0" err="1">
                <a:latin typeface="Arial Black" panose="020B0A04020102020204" pitchFamily="34" charset="0"/>
              </a:rPr>
              <a:t>health</a:t>
            </a:r>
            <a:r>
              <a:rPr lang="fi-FI" dirty="0">
                <a:latin typeface="Arial Black" panose="020B0A04020102020204" pitchFamily="34" charset="0"/>
              </a:rPr>
              <a:t> (and </a:t>
            </a:r>
            <a:r>
              <a:rPr lang="fi-FI" dirty="0" err="1">
                <a:latin typeface="Arial Black" panose="020B0A04020102020204" pitchFamily="34" charset="0"/>
              </a:rPr>
              <a:t>welfare</a:t>
            </a:r>
            <a:r>
              <a:rPr lang="fi-FI" dirty="0">
                <a:latin typeface="Arial Black" panose="020B0A04020102020204" pitchFamily="34" charset="0"/>
              </a:rPr>
              <a:t>) </a:t>
            </a:r>
            <a:r>
              <a:rPr lang="fi-FI" dirty="0" err="1">
                <a:latin typeface="Arial Black" panose="020B0A04020102020204" pitchFamily="34" charset="0"/>
              </a:rPr>
              <a:t>systems</a:t>
            </a:r>
            <a:r>
              <a:rPr lang="fi-FI" dirty="0">
                <a:latin typeface="Arial Black" panose="020B0A04020102020204" pitchFamily="34" charset="0"/>
              </a:rPr>
              <a:t>?</a:t>
            </a:r>
            <a:br>
              <a:rPr lang="fi-FI" dirty="0">
                <a:latin typeface="Arial Black" panose="020B0A04020102020204" pitchFamily="34" charset="0"/>
              </a:rPr>
            </a:br>
            <a:br>
              <a:rPr lang="fi-FI" dirty="0">
                <a:latin typeface="Arial Black" panose="020B0A04020102020204" pitchFamily="34" charset="0"/>
              </a:rPr>
            </a:br>
            <a:r>
              <a:rPr lang="fi-FI" sz="2000" dirty="0">
                <a:latin typeface="Arial Black" panose="020B0A04020102020204" pitchFamily="34" charset="0"/>
              </a:rPr>
              <a:t>Liina-Kaisa Tynkkynen, </a:t>
            </a:r>
            <a:r>
              <a:rPr lang="fi-FI" sz="2000" dirty="0" err="1">
                <a:latin typeface="Arial Black" panose="020B0A04020102020204" pitchFamily="34" charset="0"/>
              </a:rPr>
              <a:t>PhD</a:t>
            </a:r>
            <a:r>
              <a:rPr lang="fi-FI" sz="2000" dirty="0">
                <a:latin typeface="Arial Black" panose="020B0A04020102020204" pitchFamily="34" charset="0"/>
              </a:rPr>
              <a:t>, </a:t>
            </a:r>
            <a:r>
              <a:rPr lang="fi-FI" sz="2000" dirty="0" err="1">
                <a:latin typeface="Arial Black" panose="020B0A04020102020204" pitchFamily="34" charset="0"/>
              </a:rPr>
              <a:t>Docent</a:t>
            </a:r>
            <a:br>
              <a:rPr lang="fi-FI" sz="2000" dirty="0">
                <a:latin typeface="Arial Black" panose="020B0A04020102020204" pitchFamily="34" charset="0"/>
              </a:rPr>
            </a:br>
            <a:r>
              <a:rPr lang="fi-FI" sz="2000" dirty="0">
                <a:latin typeface="Arial Black" panose="020B0A04020102020204" pitchFamily="34" charset="0"/>
              </a:rPr>
              <a:t>Assistant </a:t>
            </a:r>
            <a:r>
              <a:rPr lang="fi-FI" sz="2000" dirty="0" err="1">
                <a:latin typeface="Arial Black" panose="020B0A04020102020204" pitchFamily="34" charset="0"/>
              </a:rPr>
              <a:t>Professor</a:t>
            </a:r>
            <a:r>
              <a:rPr lang="fi-FI" sz="2000" dirty="0">
                <a:latin typeface="Arial Black" panose="020B0A04020102020204" pitchFamily="34" charset="0"/>
              </a:rPr>
              <a:t> (</a:t>
            </a:r>
            <a:r>
              <a:rPr lang="fi-FI" sz="2000" dirty="0" err="1">
                <a:latin typeface="Arial Black" panose="020B0A04020102020204" pitchFamily="34" charset="0"/>
              </a:rPr>
              <a:t>health</a:t>
            </a:r>
            <a:r>
              <a:rPr lang="fi-FI" sz="2000" dirty="0">
                <a:latin typeface="Arial Black" panose="020B0A04020102020204" pitchFamily="34" charset="0"/>
              </a:rPr>
              <a:t> and </a:t>
            </a:r>
            <a:r>
              <a:rPr lang="fi-FI" sz="2000" dirty="0" err="1">
                <a:latin typeface="Arial Black" panose="020B0A04020102020204" pitchFamily="34" charset="0"/>
              </a:rPr>
              <a:t>social</a:t>
            </a:r>
            <a:r>
              <a:rPr lang="fi-FI" sz="2000" dirty="0">
                <a:latin typeface="Arial Black" panose="020B0A04020102020204" pitchFamily="34" charset="0"/>
              </a:rPr>
              <a:t> </a:t>
            </a:r>
            <a:r>
              <a:rPr lang="fi-FI" sz="2000" dirty="0" err="1">
                <a:latin typeface="Arial Black" panose="020B0A04020102020204" pitchFamily="34" charset="0"/>
              </a:rPr>
              <a:t>policy</a:t>
            </a:r>
            <a:r>
              <a:rPr lang="fi-FI" sz="2000" dirty="0">
                <a:latin typeface="Arial Black" panose="020B0A04020102020204" pitchFamily="34" charset="0"/>
              </a:rPr>
              <a:t>)</a:t>
            </a:r>
            <a:br>
              <a:rPr lang="fi-FI" sz="2000" dirty="0">
                <a:latin typeface="Arial Black" panose="020B0A04020102020204" pitchFamily="34" charset="0"/>
              </a:rPr>
            </a:br>
            <a:endParaRPr lang="LID4096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03D4CD1-8BCF-45F6-BBB1-EB0B28BB9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79" y="0"/>
            <a:ext cx="5919775" cy="338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0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4426-E544-40DE-85CA-2A89DB7F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08051"/>
            <a:ext cx="6542850" cy="649288"/>
          </a:xfrm>
        </p:spPr>
        <p:txBody>
          <a:bodyPr anchor="t">
            <a:normAutofit/>
          </a:bodyPr>
          <a:lstStyle/>
          <a:p>
            <a:r>
              <a:rPr lang="fi-FI" dirty="0"/>
              <a:t>A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</a:t>
            </a:r>
            <a:r>
              <a:rPr lang="fi-FI" sz="1800" dirty="0"/>
              <a:t>(</a:t>
            </a:r>
            <a:r>
              <a:rPr lang="fi-FI" sz="1800" dirty="0" err="1"/>
              <a:t>according</a:t>
            </a:r>
            <a:r>
              <a:rPr lang="fi-FI" sz="1800" dirty="0"/>
              <a:t> to WHO)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6B9-8843-4380-AD7A-F4CC9A6EE9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399" y="1825625"/>
            <a:ext cx="56189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“All organizations, people and actions whose primary intent is to promote, restore or maintain health”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2400" b="1" dirty="0"/>
              <a:t>Health system overall goals: </a:t>
            </a:r>
          </a:p>
          <a:p>
            <a:r>
              <a:rPr lang="en-US" sz="2400" b="1" i="1" dirty="0"/>
              <a:t>improving health </a:t>
            </a:r>
            <a:r>
              <a:rPr lang="en-US" sz="2400" dirty="0"/>
              <a:t>and health </a:t>
            </a:r>
            <a:r>
              <a:rPr lang="en-US" sz="2400" b="1" i="1" dirty="0"/>
              <a:t>equity</a:t>
            </a:r>
            <a:r>
              <a:rPr lang="en-US" sz="2400" dirty="0"/>
              <a:t>, in ways that are </a:t>
            </a:r>
            <a:r>
              <a:rPr lang="en-US" sz="2400" b="1" i="1" dirty="0"/>
              <a:t>responsive</a:t>
            </a:r>
            <a:r>
              <a:rPr lang="en-US" sz="2400" b="1" dirty="0"/>
              <a:t>, </a:t>
            </a:r>
            <a:r>
              <a:rPr lang="en-US" sz="2400" dirty="0"/>
              <a:t>financially </a:t>
            </a:r>
            <a:r>
              <a:rPr lang="en-US" sz="2400" b="1" i="1" dirty="0"/>
              <a:t>fair</a:t>
            </a:r>
            <a:r>
              <a:rPr lang="en-US" sz="2400" dirty="0"/>
              <a:t>, and make the best, or most </a:t>
            </a:r>
            <a:r>
              <a:rPr lang="en-US" sz="2400" b="1" i="1" dirty="0"/>
              <a:t>efficient</a:t>
            </a:r>
            <a:r>
              <a:rPr lang="en-US" sz="2400" i="1" dirty="0"/>
              <a:t>,</a:t>
            </a:r>
            <a:r>
              <a:rPr lang="en-US" sz="2400" dirty="0"/>
              <a:t> use of available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5B2B95-5FCD-43C1-B0AA-297D59C78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226" y="0"/>
            <a:ext cx="481774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D33AEA8-F9A5-4EDE-9259-62270963F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D9E8C-EAA3-4AA6-A2B3-B22DAA14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15.12.2020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2968F-F8B4-4E02-922E-925A4656E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830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0977-E17F-4737-9222-8C410FDD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9" y="1819276"/>
            <a:ext cx="5181600" cy="649288"/>
          </a:xfrm>
        </p:spPr>
        <p:txBody>
          <a:bodyPr/>
          <a:lstStyle/>
          <a:p>
            <a:r>
              <a:rPr lang="fi-FI" dirty="0">
                <a:latin typeface="Arial Black" panose="020B0A04020102020204" pitchFamily="34" charset="0"/>
              </a:rPr>
              <a:t>Health (and </a:t>
            </a:r>
            <a:r>
              <a:rPr lang="fi-FI" dirty="0" err="1">
                <a:latin typeface="Arial Black" panose="020B0A04020102020204" pitchFamily="34" charset="0"/>
              </a:rPr>
              <a:t>welfare</a:t>
            </a:r>
            <a:r>
              <a:rPr lang="fi-FI" dirty="0">
                <a:latin typeface="Arial Black" panose="020B0A04020102020204" pitchFamily="34" charset="0"/>
              </a:rPr>
              <a:t>) </a:t>
            </a:r>
            <a:r>
              <a:rPr lang="fi-FI" dirty="0" err="1">
                <a:latin typeface="Arial Black" panose="020B0A04020102020204" pitchFamily="34" charset="0"/>
              </a:rPr>
              <a:t>systems</a:t>
            </a:r>
            <a:r>
              <a:rPr lang="fi-FI" dirty="0">
                <a:latin typeface="Arial Black" panose="020B0A04020102020204" pitchFamily="34" charset="0"/>
              </a:rPr>
              <a:t> </a:t>
            </a:r>
            <a:r>
              <a:rPr lang="fi-FI" dirty="0" err="1">
                <a:latin typeface="Arial Black" panose="020B0A04020102020204" pitchFamily="34" charset="0"/>
              </a:rPr>
              <a:t>are</a:t>
            </a:r>
            <a:r>
              <a:rPr lang="fi-FI" dirty="0">
                <a:latin typeface="Arial Black" panose="020B0A04020102020204" pitchFamily="34" charset="0"/>
              </a:rPr>
              <a:t> </a:t>
            </a:r>
            <a:r>
              <a:rPr lang="fi-FI" dirty="0" err="1">
                <a:latin typeface="Arial Black" panose="020B0A04020102020204" pitchFamily="34" charset="0"/>
              </a:rPr>
              <a:t>not</a:t>
            </a:r>
            <a:r>
              <a:rPr lang="fi-FI" dirty="0">
                <a:latin typeface="Arial Black" panose="020B0A04020102020204" pitchFamily="34" charset="0"/>
              </a:rPr>
              <a:t> </a:t>
            </a:r>
            <a:r>
              <a:rPr lang="fi-FI" dirty="0" err="1">
                <a:latin typeface="Arial Black" panose="020B0A04020102020204" pitchFamily="34" charset="0"/>
              </a:rPr>
              <a:t>islands</a:t>
            </a:r>
            <a:r>
              <a:rPr lang="fi-FI" dirty="0">
                <a:latin typeface="Arial Black" panose="020B0A04020102020204" pitchFamily="34" charset="0"/>
              </a:rPr>
              <a:t> </a:t>
            </a:r>
            <a:r>
              <a:rPr lang="fi-FI" b="0" dirty="0" err="1"/>
              <a:t>but</a:t>
            </a:r>
            <a:r>
              <a:rPr lang="fi-FI" b="0" dirty="0"/>
              <a:t> </a:t>
            </a:r>
            <a:r>
              <a:rPr lang="fi-FI" b="0" dirty="0" err="1"/>
              <a:t>reflect</a:t>
            </a:r>
            <a:r>
              <a:rPr lang="fi-FI" b="0" dirty="0"/>
              <a:t>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wider</a:t>
            </a:r>
            <a:r>
              <a:rPr lang="fi-FI" b="0" dirty="0"/>
              <a:t> </a:t>
            </a:r>
            <a:r>
              <a:rPr lang="fi-FI" b="0" dirty="0" err="1"/>
              <a:t>context</a:t>
            </a:r>
            <a:r>
              <a:rPr lang="fi-FI" b="0" dirty="0"/>
              <a:t> in </a:t>
            </a:r>
            <a:r>
              <a:rPr lang="fi-FI" b="0" dirty="0" err="1"/>
              <a:t>which</a:t>
            </a:r>
            <a:r>
              <a:rPr lang="fi-FI" b="0" dirty="0"/>
              <a:t> </a:t>
            </a:r>
            <a:r>
              <a:rPr lang="fi-FI" b="0" dirty="0" err="1"/>
              <a:t>they</a:t>
            </a:r>
            <a:r>
              <a:rPr lang="fi-FI" b="0" dirty="0"/>
              <a:t> </a:t>
            </a:r>
            <a:r>
              <a:rPr lang="fi-FI" b="0" dirty="0" err="1"/>
              <a:t>are</a:t>
            </a:r>
            <a:r>
              <a:rPr lang="fi-FI" b="0" dirty="0"/>
              <a:t> operating.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DBA26-655E-4487-8747-08C1FF6B9D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CF6A8-FB14-4146-BAD0-2411F7D36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2F0DA7-ECCA-44E9-AA0F-50679D34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15.12.2020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AE983-A954-47AF-B46F-59D9043F4B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CA8CD9-A799-47D8-884A-7D69E6E4286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5800092" y="74142"/>
            <a:ext cx="5438910" cy="6598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1D462D-FD4E-4304-8778-8D0F09702E28}"/>
              </a:ext>
            </a:extLst>
          </p:cNvPr>
          <p:cNvSpPr txBox="1"/>
          <p:nvPr/>
        </p:nvSpPr>
        <p:spPr>
          <a:xfrm>
            <a:off x="8935212" y="6087190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solidFill>
                  <a:prstClr val="black"/>
                </a:solidFill>
                <a:latin typeface="Arial Narrow"/>
              </a:rPr>
              <a:t>SOURCE: </a:t>
            </a:r>
            <a:r>
              <a:rPr lang="fi-FI" sz="1100" b="1" dirty="0" err="1">
                <a:solidFill>
                  <a:prstClr val="black"/>
                </a:solidFill>
                <a:latin typeface="Arial Narrow"/>
              </a:rPr>
              <a:t>Blank</a:t>
            </a:r>
            <a:r>
              <a:rPr lang="fi-FI" sz="1100" b="1" dirty="0">
                <a:solidFill>
                  <a:prstClr val="black"/>
                </a:solidFill>
                <a:latin typeface="Arial Narrow"/>
              </a:rPr>
              <a:t> &amp; </a:t>
            </a:r>
            <a:r>
              <a:rPr lang="fi-FI" sz="1100" b="1" dirty="0" err="1">
                <a:solidFill>
                  <a:prstClr val="black"/>
                </a:solidFill>
                <a:latin typeface="Arial Narrow"/>
              </a:rPr>
              <a:t>Burau</a:t>
            </a:r>
            <a:r>
              <a:rPr lang="fi-FI" sz="1100" b="1" dirty="0">
                <a:solidFill>
                  <a:prstClr val="black"/>
                </a:solidFill>
                <a:latin typeface="Arial Narrow"/>
              </a:rPr>
              <a:t> 2014, p. 38</a:t>
            </a:r>
          </a:p>
        </p:txBody>
      </p:sp>
    </p:spTree>
    <p:extLst>
      <p:ext uri="{BB962C8B-B14F-4D97-AF65-F5344CB8AC3E}">
        <p14:creationId xmlns:p14="http://schemas.microsoft.com/office/powerpoint/2010/main" val="27900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2E4B9C-92B6-4D2A-B2CA-8122A3CB5FA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71121217"/>
              </p:ext>
            </p:extLst>
          </p:nvPr>
        </p:nvGraphicFramePr>
        <p:xfrm>
          <a:off x="-314188" y="852256"/>
          <a:ext cx="12014957" cy="511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402794-7C3B-4CC5-AB71-020D551F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29" y="933758"/>
            <a:ext cx="10703739" cy="642938"/>
          </a:xfrm>
        </p:spPr>
        <p:txBody>
          <a:bodyPr/>
          <a:lstStyle/>
          <a:p>
            <a:pPr algn="ctr"/>
            <a:r>
              <a:rPr lang="fi-FI" sz="3200" dirty="0">
                <a:latin typeface="Arial Black" panose="020B0A04020102020204" pitchFamily="34" charset="0"/>
              </a:rPr>
              <a:t>Health </a:t>
            </a:r>
            <a:r>
              <a:rPr lang="fi-FI" sz="3200" dirty="0" err="1">
                <a:latin typeface="Arial Black" panose="020B0A04020102020204" pitchFamily="34" charset="0"/>
              </a:rPr>
              <a:t>system</a:t>
            </a:r>
            <a:r>
              <a:rPr lang="fi-FI" sz="3200" dirty="0">
                <a:latin typeface="Arial Black" panose="020B0A04020102020204" pitchFamily="34" charset="0"/>
              </a:rPr>
              <a:t> </a:t>
            </a:r>
            <a:r>
              <a:rPr lang="fi-FI" sz="3200" dirty="0" err="1">
                <a:latin typeface="Arial Black" panose="020B0A04020102020204" pitchFamily="34" charset="0"/>
              </a:rPr>
              <a:t>building</a:t>
            </a:r>
            <a:r>
              <a:rPr lang="fi-FI" sz="3200" dirty="0">
                <a:latin typeface="Arial Black" panose="020B0A04020102020204" pitchFamily="34" charset="0"/>
              </a:rPr>
              <a:t> </a:t>
            </a:r>
            <a:r>
              <a:rPr lang="fi-FI" sz="3200" dirty="0" err="1">
                <a:latin typeface="Arial Black" panose="020B0A04020102020204" pitchFamily="34" charset="0"/>
              </a:rPr>
              <a:t>blocks</a:t>
            </a:r>
            <a:r>
              <a:rPr lang="fi-FI" sz="3200" dirty="0">
                <a:latin typeface="Arial Black" panose="020B0A04020102020204" pitchFamily="34" charset="0"/>
              </a:rPr>
              <a:t> </a:t>
            </a:r>
            <a:r>
              <a:rPr lang="fi-FI" sz="2400" dirty="0">
                <a:latin typeface="Arial Black" panose="020B0A04020102020204" pitchFamily="34" charset="0"/>
              </a:rPr>
              <a:t>(</a:t>
            </a:r>
            <a:r>
              <a:rPr lang="fi-FI" sz="2400" dirty="0" err="1">
                <a:latin typeface="Arial Black" panose="020B0A04020102020204" pitchFamily="34" charset="0"/>
              </a:rPr>
              <a:t>adapted</a:t>
            </a:r>
            <a:r>
              <a:rPr lang="fi-FI" sz="2400" dirty="0">
                <a:latin typeface="Arial Black" panose="020B0A04020102020204" pitchFamily="34" charset="0"/>
              </a:rPr>
              <a:t> </a:t>
            </a:r>
            <a:r>
              <a:rPr lang="fi-FI" sz="2400" dirty="0" err="1">
                <a:latin typeface="Arial Black" panose="020B0A04020102020204" pitchFamily="34" charset="0"/>
              </a:rPr>
              <a:t>from</a:t>
            </a:r>
            <a:r>
              <a:rPr lang="fi-FI" sz="2400" dirty="0">
                <a:latin typeface="Arial Black" panose="020B0A04020102020204" pitchFamily="34" charset="0"/>
              </a:rPr>
              <a:t> WHO)</a:t>
            </a:r>
            <a:endParaRPr lang="fi-FI" sz="3200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7D029-9CAD-46F4-B75D-5E1B8BAE72D9}"/>
              </a:ext>
            </a:extLst>
          </p:cNvPr>
          <p:cNvSpPr txBox="1"/>
          <p:nvPr/>
        </p:nvSpPr>
        <p:spPr>
          <a:xfrm>
            <a:off x="304801" y="5100647"/>
            <a:ext cx="116109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b="1" dirty="0" err="1"/>
              <a:t>Coverage</a:t>
            </a:r>
            <a:endParaRPr lang="fi-FI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08F42-6F8D-4381-9B85-251584AB4A93}"/>
              </a:ext>
            </a:extLst>
          </p:cNvPr>
          <p:cNvSpPr/>
          <p:nvPr/>
        </p:nvSpPr>
        <p:spPr>
          <a:xfrm>
            <a:off x="304800" y="4634786"/>
            <a:ext cx="116109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b="1" dirty="0" err="1"/>
              <a:t>Acces</a:t>
            </a:r>
            <a:endParaRPr lang="fi-FI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6DAC8B-9251-43F1-A2A2-FB6516E1CFBB}"/>
              </a:ext>
            </a:extLst>
          </p:cNvPr>
          <p:cNvSpPr/>
          <p:nvPr/>
        </p:nvSpPr>
        <p:spPr>
          <a:xfrm>
            <a:off x="304801" y="5554910"/>
            <a:ext cx="116109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b="1" dirty="0" err="1"/>
              <a:t>Quality</a:t>
            </a:r>
            <a:endParaRPr lang="fi-FI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B82A36-31EA-4B51-845F-8C452DD5C292}"/>
              </a:ext>
            </a:extLst>
          </p:cNvPr>
          <p:cNvSpPr txBox="1"/>
          <p:nvPr/>
        </p:nvSpPr>
        <p:spPr>
          <a:xfrm>
            <a:off x="304801" y="6008091"/>
            <a:ext cx="1161097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b="1" dirty="0" err="1"/>
              <a:t>Safety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84284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6" descr="Scales of justice">
            <a:extLst>
              <a:ext uri="{FF2B5EF4-FFF2-40B4-BE49-F238E27FC236}">
                <a16:creationId xmlns:a16="http://schemas.microsoft.com/office/drawing/2014/main" id="{D4BB26C7-D577-4F1B-ACB3-EB5623A4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2114" y="1235870"/>
            <a:ext cx="5553565" cy="5553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48C992-7492-4B8E-9A89-DDDBB2BC1180}"/>
              </a:ext>
            </a:extLst>
          </p:cNvPr>
          <p:cNvSpPr txBox="1"/>
          <p:nvPr/>
        </p:nvSpPr>
        <p:spPr>
          <a:xfrm>
            <a:off x="8346995" y="4939312"/>
            <a:ext cx="3535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 err="1">
                <a:solidFill>
                  <a:srgbClr val="FFFFFF"/>
                </a:solidFill>
                <a:latin typeface="Arial Black" panose="020B0A04020102020204"/>
              </a:rPr>
              <a:t>Monetary</a:t>
            </a:r>
            <a:endParaRPr lang="fi-FI" sz="2000" dirty="0">
              <a:solidFill>
                <a:srgbClr val="FFFFFF"/>
              </a:solidFill>
              <a:latin typeface="Arial Black" panose="020B0A040201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Natural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Human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rgbClr val="FFFFFF"/>
                </a:solidFill>
                <a:latin typeface="Arial Black" panose="020B0A04020102020204"/>
              </a:rPr>
              <a:t>etc.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2A689-675D-47B7-8413-6A95859889EC}"/>
              </a:ext>
            </a:extLst>
          </p:cNvPr>
          <p:cNvSpPr txBox="1"/>
          <p:nvPr/>
        </p:nvSpPr>
        <p:spPr>
          <a:xfrm>
            <a:off x="1620848" y="4211659"/>
            <a:ext cx="3999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DEMANDS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POSSIBILITIES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EE1C95-DF81-4273-A9B1-59EAFB7E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01" y="1161450"/>
            <a:ext cx="10643351" cy="642938"/>
          </a:xfrm>
        </p:spPr>
        <p:txBody>
          <a:bodyPr/>
          <a:lstStyle/>
          <a:p>
            <a:r>
              <a:rPr lang="fi-FI" dirty="0" err="1">
                <a:latin typeface="+mj-lt"/>
              </a:rPr>
              <a:t>Balancing</a:t>
            </a:r>
            <a:r>
              <a:rPr lang="fi-FI" dirty="0">
                <a:latin typeface="+mj-lt"/>
              </a:rPr>
              <a:t> act</a:t>
            </a:r>
          </a:p>
        </p:txBody>
      </p:sp>
    </p:spTree>
    <p:extLst>
      <p:ext uri="{BB962C8B-B14F-4D97-AF65-F5344CB8AC3E}">
        <p14:creationId xmlns:p14="http://schemas.microsoft.com/office/powerpoint/2010/main" val="234259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2E4B9C-92B6-4D2A-B2CA-8122A3CB5FA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9450360"/>
              </p:ext>
            </p:extLst>
          </p:nvPr>
        </p:nvGraphicFramePr>
        <p:xfrm>
          <a:off x="264160" y="662881"/>
          <a:ext cx="11612879" cy="530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402794-7C3B-4CC5-AB71-020D551F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29" y="933758"/>
            <a:ext cx="10703739" cy="642938"/>
          </a:xfrm>
        </p:spPr>
        <p:txBody>
          <a:bodyPr/>
          <a:lstStyle/>
          <a:p>
            <a:pPr algn="ctr"/>
            <a:r>
              <a:rPr lang="fi-FI" sz="3200" dirty="0" err="1">
                <a:latin typeface="Arial Black" panose="020B0A04020102020204" pitchFamily="34" charset="0"/>
              </a:rPr>
              <a:t>Sustainable</a:t>
            </a:r>
            <a:r>
              <a:rPr lang="fi-FI" sz="3200" dirty="0">
                <a:latin typeface="Arial Black" panose="020B0A04020102020204" pitchFamily="34" charset="0"/>
              </a:rPr>
              <a:t> and </a:t>
            </a:r>
            <a:r>
              <a:rPr lang="fi-FI" sz="3200" dirty="0" err="1">
                <a:latin typeface="Arial Black" panose="020B0A04020102020204" pitchFamily="34" charset="0"/>
              </a:rPr>
              <a:t>value</a:t>
            </a:r>
            <a:r>
              <a:rPr lang="fi-FI" sz="3200" dirty="0">
                <a:latin typeface="Arial Black" panose="020B0A04020102020204" pitchFamily="34" charset="0"/>
              </a:rPr>
              <a:t> </a:t>
            </a:r>
            <a:r>
              <a:rPr lang="fi-FI" sz="3200" dirty="0" err="1">
                <a:latin typeface="Arial Black" panose="020B0A04020102020204" pitchFamily="34" charset="0"/>
              </a:rPr>
              <a:t>based</a:t>
            </a:r>
            <a:r>
              <a:rPr lang="fi-FI" sz="3200" dirty="0">
                <a:latin typeface="Arial Black" panose="020B0A04020102020204" pitchFamily="34" charset="0"/>
              </a:rPr>
              <a:t> </a:t>
            </a:r>
            <a:r>
              <a:rPr lang="fi-FI" sz="3200" dirty="0" err="1">
                <a:latin typeface="Arial Black" panose="020B0A04020102020204" pitchFamily="34" charset="0"/>
              </a:rPr>
              <a:t>health</a:t>
            </a:r>
            <a:r>
              <a:rPr lang="fi-FI" sz="3200" dirty="0">
                <a:latin typeface="Arial Black" panose="020B0A04020102020204" pitchFamily="34" charset="0"/>
              </a:rPr>
              <a:t> </a:t>
            </a:r>
            <a:r>
              <a:rPr lang="fi-FI" sz="3200" dirty="0" err="1">
                <a:latin typeface="Arial Black" panose="020B0A04020102020204" pitchFamily="34" charset="0"/>
              </a:rPr>
              <a:t>systems</a:t>
            </a:r>
            <a:r>
              <a:rPr lang="fi-FI" sz="3200" dirty="0">
                <a:latin typeface="Arial Black" panose="020B0A04020102020204" pitchFamily="34" charset="0"/>
              </a:rPr>
              <a:t>?</a:t>
            </a:r>
            <a:br>
              <a:rPr lang="fi-FI" sz="3200" dirty="0">
                <a:latin typeface="Arial Black" panose="020B0A04020102020204" pitchFamily="34" charset="0"/>
              </a:rPr>
            </a:br>
            <a:endParaRPr lang="fi-FI" sz="3200" dirty="0"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84A3F7-6FC4-450E-933C-7D7972906C2D}"/>
              </a:ext>
            </a:extLst>
          </p:cNvPr>
          <p:cNvSpPr/>
          <p:nvPr/>
        </p:nvSpPr>
        <p:spPr>
          <a:xfrm>
            <a:off x="766901" y="6339283"/>
            <a:ext cx="104700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Adapted from “</a:t>
            </a:r>
            <a:r>
              <a:rPr lang="en-US" sz="1200" dirty="0"/>
              <a:t>Defining value in ‘value-based healthcare’.” Report of the Expert Panel on Effective Ways of Investing in Health (EXPH). 2019.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7DD4C-4896-42EA-B628-FCE190B7379B}"/>
              </a:ext>
            </a:extLst>
          </p:cNvPr>
          <p:cNvSpPr/>
          <p:nvPr/>
        </p:nvSpPr>
        <p:spPr>
          <a:xfrm>
            <a:off x="766900" y="4770279"/>
            <a:ext cx="1070373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 err="1"/>
              <a:t>Legitimacy</a:t>
            </a:r>
            <a:r>
              <a:rPr lang="fi-FI" b="1" dirty="0"/>
              <a:t> and </a:t>
            </a:r>
            <a:r>
              <a:rPr lang="fi-FI" b="1" dirty="0" err="1"/>
              <a:t>accountability</a:t>
            </a:r>
            <a:r>
              <a:rPr lang="fi-FI" b="1" dirty="0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FB0F4-0667-4CCB-BF01-665D8F705879}"/>
              </a:ext>
            </a:extLst>
          </p:cNvPr>
          <p:cNvSpPr/>
          <p:nvPr/>
        </p:nvSpPr>
        <p:spPr>
          <a:xfrm>
            <a:off x="757375" y="5235180"/>
            <a:ext cx="1070373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i-FI" b="1" dirty="0" err="1"/>
              <a:t>Adaptability</a:t>
            </a:r>
            <a:r>
              <a:rPr lang="fi-FI" b="1" dirty="0"/>
              <a:t> and </a:t>
            </a:r>
            <a:r>
              <a:rPr lang="fi-FI" b="1" dirty="0" err="1"/>
              <a:t>resilience</a:t>
            </a:r>
            <a:r>
              <a:rPr lang="fi-FI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2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A3E2385-52D0-450D-A4C1-20FE54BE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584" y="-190622"/>
            <a:ext cx="3918416" cy="4156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EA74D-5113-425A-8F6D-E50C5FBD7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7" y="-178247"/>
            <a:ext cx="3711747" cy="2474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CEE28-94CC-47FE-9E00-33B27DCE6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7" y="2124590"/>
            <a:ext cx="3711747" cy="2474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46029-1A0A-4CB2-A980-02F294AC0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05745"/>
            <a:ext cx="3711748" cy="2474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E9C006-FB22-450B-9D94-E6F0427C5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970" y="-655479"/>
            <a:ext cx="4566614" cy="36532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DD7ABE-ABF2-4687-8176-85D5177CD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5007" y="1474188"/>
            <a:ext cx="4690541" cy="31270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C8A347-D1E5-4903-A13E-05779A830B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1767" y="3845037"/>
            <a:ext cx="4600233" cy="30352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7EC177-D167-4463-BBF8-BA9B214057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2590" y="4377130"/>
            <a:ext cx="4178737" cy="27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85673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TUNI-teema-pp">
      <a:dk1>
        <a:srgbClr val="000000"/>
      </a:dk1>
      <a:lt1>
        <a:srgbClr val="FFFFFF"/>
      </a:lt1>
      <a:dk2>
        <a:srgbClr val="4E008E"/>
      </a:dk2>
      <a:lt2>
        <a:srgbClr val="FFFFFF"/>
      </a:lt2>
      <a:accent1>
        <a:srgbClr val="4E008E"/>
      </a:accent1>
      <a:accent2>
        <a:srgbClr val="38B399"/>
      </a:accent2>
      <a:accent3>
        <a:srgbClr val="FFE349"/>
      </a:accent3>
      <a:accent4>
        <a:srgbClr val="CF286F"/>
      </a:accent4>
      <a:accent5>
        <a:srgbClr val="000000"/>
      </a:accent5>
      <a:accent6>
        <a:srgbClr val="79C0EB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fi-eng_pp_TAU.pptx" id="{05A4CC32-417C-4559-B9C6-C137D8A411E5}" vid="{554877D2-1107-4AE4-AB5A-C4124A0F587D}"/>
    </a:ext>
  </a:extLst>
</a:theme>
</file>

<file path=ppt/theme/theme2.xml><?xml version="1.0" encoding="utf-8"?>
<a:theme xmlns:a="http://schemas.openxmlformats.org/drawingml/2006/main" name="Tampere Uni">
  <a:themeElements>
    <a:clrScheme name="TUNI colors">
      <a:dk1>
        <a:srgbClr val="4E008E"/>
      </a:dk1>
      <a:lt1>
        <a:srgbClr val="FFFFFF"/>
      </a:lt1>
      <a:dk2>
        <a:srgbClr val="E7E6E6"/>
      </a:dk2>
      <a:lt2>
        <a:srgbClr val="E7E6E6"/>
      </a:lt2>
      <a:accent1>
        <a:srgbClr val="82C8F0"/>
      </a:accent1>
      <a:accent2>
        <a:srgbClr val="F5A5C8"/>
      </a:accent2>
      <a:accent3>
        <a:srgbClr val="FFDCA5"/>
      </a:accent3>
      <a:accent4>
        <a:srgbClr val="C8C8C8"/>
      </a:accent4>
      <a:accent5>
        <a:srgbClr val="F07387"/>
      </a:accent5>
      <a:accent6>
        <a:srgbClr val="7DCDBE"/>
      </a:accent6>
      <a:hlink>
        <a:srgbClr val="6DBEEB"/>
      </a:hlink>
      <a:folHlink>
        <a:srgbClr val="956D8A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mpere Uni" id="{47378F7A-0FDC-4284-9A9A-71EAA17C9BB7}" vid="{E23FDD14-3E81-45D9-A545-DE60711597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3C3957F798C8642AA79AB988D308DC3" ma:contentTypeVersion="17" ma:contentTypeDescription="Luo uusi asiakirja." ma:contentTypeScope="" ma:versionID="1be163c6222535650a8a1158218afd6d">
  <xsd:schema xmlns:xsd="http://www.w3.org/2001/XMLSchema" xmlns:xs="http://www.w3.org/2001/XMLSchema" xmlns:p="http://schemas.microsoft.com/office/2006/metadata/properties" xmlns:ns3="d5390fe5-3b9b-4b55-a3f5-ec6978f72b8e" xmlns:ns4="34c8eb9c-97f8-4f57-9c95-58a7a4705071" targetNamespace="http://schemas.microsoft.com/office/2006/metadata/properties" ma:root="true" ma:fieldsID="69c1e96c22b5fcd21e5901f461e2bae8" ns3:_="" ns4:_="">
    <xsd:import namespace="d5390fe5-3b9b-4b55-a3f5-ec6978f72b8e"/>
    <xsd:import namespace="34c8eb9c-97f8-4f57-9c95-58a7a4705071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90fe5-3b9b-4b55-a3f5-ec6978f72b8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8eb9c-97f8-4f57-9c95-58a7a470507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DocumentLibraryPermissions xmlns="d5390fe5-3b9b-4b55-a3f5-ec6978f72b8e" xsi:nil="true"/>
    <MigrationWizIdPermissions xmlns="d5390fe5-3b9b-4b55-a3f5-ec6978f72b8e" xsi:nil="true"/>
    <MigrationWizIdSecurityGroups xmlns="d5390fe5-3b9b-4b55-a3f5-ec6978f72b8e" xsi:nil="true"/>
    <MigrationWizIdPermissionLevels xmlns="d5390fe5-3b9b-4b55-a3f5-ec6978f72b8e" xsi:nil="true"/>
    <MigrationWizId xmlns="d5390fe5-3b9b-4b55-a3f5-ec6978f72b8e" xsi:nil="true"/>
  </documentManagement>
</p:properties>
</file>

<file path=customXml/itemProps1.xml><?xml version="1.0" encoding="utf-8"?>
<ds:datastoreItem xmlns:ds="http://schemas.openxmlformats.org/officeDocument/2006/customXml" ds:itemID="{D3DA3F99-2CDC-4949-8EAF-D2D8D38B5C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BB522E-FD0E-431E-B784-36462849D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90fe5-3b9b-4b55-a3f5-ec6978f72b8e"/>
    <ds:schemaRef ds:uri="34c8eb9c-97f8-4f57-9c95-58a7a47050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CA38B7-A180-4549-8434-6C6E34630551}">
  <ds:schemaRefs>
    <ds:schemaRef ds:uri="http://schemas.microsoft.com/office/2006/metadata/properties"/>
    <ds:schemaRef ds:uri="http://schemas.microsoft.com/office/infopath/2007/PartnerControls"/>
    <ds:schemaRef ds:uri="d5390fe5-3b9b-4b55-a3f5-ec6978f72b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TUNI Theme</vt:lpstr>
      <vt:lpstr>Tampere Uni</vt:lpstr>
      <vt:lpstr>Sustainability and health (and welfare) systems?  Liina-Kaisa Tynkkynen, PhD, Docent Assistant Professor (health and social policy) </vt:lpstr>
      <vt:lpstr>A health system (according to WHO)</vt:lpstr>
      <vt:lpstr>Health (and welfare) systems are not islands but reflect the wider context in which they are operating.</vt:lpstr>
      <vt:lpstr>Health system building blocks (adapted from WHO)</vt:lpstr>
      <vt:lpstr>Balancing act</vt:lpstr>
      <vt:lpstr>Sustainable and value based health systems?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and health (and welfare) systems?  Liina-Kaisa Tynkkynen, PhD, Docent Assistant Professor (health and social policy) </dc:title>
  <dc:creator>Liina-Kaisa Tynkkynen (TAU)</dc:creator>
  <cp:lastModifiedBy>Liina-Kaisa Tynkkynen (TAU)</cp:lastModifiedBy>
  <cp:revision>3</cp:revision>
  <dcterms:created xsi:type="dcterms:W3CDTF">2020-12-02T08:22:46Z</dcterms:created>
  <dcterms:modified xsi:type="dcterms:W3CDTF">2020-12-16T07:28:08Z</dcterms:modified>
</cp:coreProperties>
</file>