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 id="2147484083" r:id="rId2"/>
    <p:sldMasterId id="2147484803" r:id="rId3"/>
  </p:sldMasterIdLst>
  <p:notesMasterIdLst>
    <p:notesMasterId r:id="rId52"/>
  </p:notesMasterIdLst>
  <p:sldIdLst>
    <p:sldId id="291" r:id="rId4"/>
    <p:sldId id="311" r:id="rId5"/>
    <p:sldId id="258" r:id="rId6"/>
    <p:sldId id="312" r:id="rId7"/>
    <p:sldId id="343" r:id="rId8"/>
    <p:sldId id="345" r:id="rId9"/>
    <p:sldId id="294" r:id="rId10"/>
    <p:sldId id="314" r:id="rId11"/>
    <p:sldId id="315" r:id="rId12"/>
    <p:sldId id="300" r:id="rId13"/>
    <p:sldId id="316" r:id="rId14"/>
    <p:sldId id="301" r:id="rId15"/>
    <p:sldId id="317" r:id="rId16"/>
    <p:sldId id="342" r:id="rId17"/>
    <p:sldId id="323" r:id="rId18"/>
    <p:sldId id="324" r:id="rId19"/>
    <p:sldId id="325" r:id="rId20"/>
    <p:sldId id="326" r:id="rId21"/>
    <p:sldId id="330" r:id="rId22"/>
    <p:sldId id="327" r:id="rId23"/>
    <p:sldId id="328" r:id="rId24"/>
    <p:sldId id="329" r:id="rId25"/>
    <p:sldId id="331" r:id="rId26"/>
    <p:sldId id="332" r:id="rId27"/>
    <p:sldId id="333" r:id="rId28"/>
    <p:sldId id="334" r:id="rId29"/>
    <p:sldId id="335" r:id="rId30"/>
    <p:sldId id="336" r:id="rId31"/>
    <p:sldId id="337" r:id="rId32"/>
    <p:sldId id="338" r:id="rId33"/>
    <p:sldId id="340" r:id="rId34"/>
    <p:sldId id="341" r:id="rId35"/>
    <p:sldId id="356" r:id="rId36"/>
    <p:sldId id="357" r:id="rId37"/>
    <p:sldId id="358" r:id="rId38"/>
    <p:sldId id="360" r:id="rId39"/>
    <p:sldId id="362" r:id="rId40"/>
    <p:sldId id="363" r:id="rId41"/>
    <p:sldId id="365" r:id="rId42"/>
    <p:sldId id="367" r:id="rId43"/>
    <p:sldId id="368" r:id="rId44"/>
    <p:sldId id="369" r:id="rId45"/>
    <p:sldId id="370" r:id="rId46"/>
    <p:sldId id="371" r:id="rId47"/>
    <p:sldId id="372" r:id="rId48"/>
    <p:sldId id="373" r:id="rId49"/>
    <p:sldId id="374" r:id="rId50"/>
    <p:sldId id="375" r:id="rId51"/>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66"/>
    <a:srgbClr val="FF0000"/>
    <a:srgbClr val="FFFF66"/>
    <a:srgbClr val="FFFFFF"/>
    <a:srgbClr val="FF6600"/>
    <a:srgbClr val="FF3300"/>
    <a:srgbClr val="D20000"/>
    <a:srgbClr val="000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2"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9609B-EA5B-43DF-9424-936EEF96AAA6}"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zh-CN" altLang="en-US"/>
        </a:p>
      </dgm:t>
    </dgm:pt>
    <dgm:pt modelId="{7E6DD353-11D0-48AC-A581-784B241C7A80}">
      <dgm:prSet phldrT="[文本]"/>
      <dgm:spPr/>
      <dgm:t>
        <a:bodyPr/>
        <a:lstStyle/>
        <a:p>
          <a:r>
            <a:rPr lang="en-US" altLang="zh-CN" dirty="0" smtClean="0">
              <a:latin typeface="Times New Roman" pitchFamily="18" charset="0"/>
              <a:cs typeface="Times New Roman" pitchFamily="18" charset="0"/>
            </a:rPr>
            <a:t>Relative Theory about Fair Education</a:t>
          </a:r>
          <a:endParaRPr lang="zh-CN" altLang="en-US" dirty="0">
            <a:latin typeface="Times New Roman" pitchFamily="18" charset="0"/>
            <a:cs typeface="Times New Roman" pitchFamily="18" charset="0"/>
          </a:endParaRPr>
        </a:p>
      </dgm:t>
    </dgm:pt>
    <dgm:pt modelId="{334669F4-CF50-4CC8-AC5C-8D51E68CF4CC}" type="parTrans" cxnId="{85CB3AB2-F348-42C9-B5BC-E060118F7B02}">
      <dgm:prSet/>
      <dgm:spPr/>
      <dgm:t>
        <a:bodyPr/>
        <a:lstStyle/>
        <a:p>
          <a:endParaRPr lang="zh-CN" altLang="en-US"/>
        </a:p>
      </dgm:t>
    </dgm:pt>
    <dgm:pt modelId="{8FF66870-263C-45FD-9FC8-924982764202}" type="sibTrans" cxnId="{85CB3AB2-F348-42C9-B5BC-E060118F7B02}">
      <dgm:prSet/>
      <dgm:spPr/>
      <dgm:t>
        <a:bodyPr/>
        <a:lstStyle/>
        <a:p>
          <a:endParaRPr lang="zh-CN" altLang="en-US"/>
        </a:p>
      </dgm:t>
    </dgm:pt>
    <dgm:pt modelId="{F3DC0468-3225-4F5F-9B6C-8356207DCBD8}">
      <dgm:prSet phldrT="[文本]"/>
      <dgm:spPr/>
      <dgm:t>
        <a:bodyPr/>
        <a:lstStyle/>
        <a:p>
          <a:r>
            <a:rPr lang="en-US" altLang="zh-CN" dirty="0" smtClean="0">
              <a:latin typeface="Times New Roman" pitchFamily="18" charset="0"/>
              <a:cs typeface="Times New Roman" pitchFamily="18" charset="0"/>
            </a:rPr>
            <a:t>Reality of Fair Education in China</a:t>
          </a:r>
          <a:endParaRPr lang="zh-CN" altLang="en-US" dirty="0">
            <a:latin typeface="Times New Roman" pitchFamily="18" charset="0"/>
            <a:cs typeface="Times New Roman" pitchFamily="18" charset="0"/>
          </a:endParaRPr>
        </a:p>
      </dgm:t>
    </dgm:pt>
    <dgm:pt modelId="{647E5E00-85F6-48D5-9232-381D56756182}" type="parTrans" cxnId="{BC0BE320-8748-4E84-89D6-6FD841803BAA}">
      <dgm:prSet/>
      <dgm:spPr/>
      <dgm:t>
        <a:bodyPr/>
        <a:lstStyle/>
        <a:p>
          <a:endParaRPr lang="zh-CN" altLang="en-US"/>
        </a:p>
      </dgm:t>
    </dgm:pt>
    <dgm:pt modelId="{6E791680-607E-4AD0-98D4-026E05D957B1}" type="sibTrans" cxnId="{BC0BE320-8748-4E84-89D6-6FD841803BAA}">
      <dgm:prSet/>
      <dgm:spPr/>
      <dgm:t>
        <a:bodyPr/>
        <a:lstStyle/>
        <a:p>
          <a:endParaRPr lang="zh-CN" altLang="en-US"/>
        </a:p>
      </dgm:t>
    </dgm:pt>
    <dgm:pt modelId="{2FC8CBD0-3B40-44F7-A0C4-7250CE428D39}">
      <dgm:prSet phldrT="[文本]"/>
      <dgm:spPr/>
      <dgm:t>
        <a:bodyPr/>
        <a:lstStyle/>
        <a:p>
          <a:r>
            <a:rPr lang="en-US" altLang="zh-CN" dirty="0" smtClean="0">
              <a:latin typeface="Times New Roman" pitchFamily="18" charset="0"/>
              <a:cs typeface="Times New Roman" pitchFamily="18" charset="0"/>
            </a:rPr>
            <a:t>Introspection and Prospect of Fair Education in China</a:t>
          </a:r>
          <a:endParaRPr lang="zh-CN" altLang="en-US" dirty="0">
            <a:latin typeface="Times New Roman" pitchFamily="18" charset="0"/>
            <a:cs typeface="Times New Roman" pitchFamily="18" charset="0"/>
          </a:endParaRPr>
        </a:p>
      </dgm:t>
    </dgm:pt>
    <dgm:pt modelId="{34A3683A-01AC-413D-B7C5-0C337D12488C}" type="parTrans" cxnId="{12E7BB6C-8367-458A-955E-C90F55EDE179}">
      <dgm:prSet/>
      <dgm:spPr/>
      <dgm:t>
        <a:bodyPr/>
        <a:lstStyle/>
        <a:p>
          <a:endParaRPr lang="zh-CN" altLang="en-US"/>
        </a:p>
      </dgm:t>
    </dgm:pt>
    <dgm:pt modelId="{387DF57A-4213-41ED-97D6-C1F4115BFBB0}" type="sibTrans" cxnId="{12E7BB6C-8367-458A-955E-C90F55EDE179}">
      <dgm:prSet/>
      <dgm:spPr/>
      <dgm:t>
        <a:bodyPr/>
        <a:lstStyle/>
        <a:p>
          <a:endParaRPr lang="zh-CN" altLang="en-US"/>
        </a:p>
      </dgm:t>
    </dgm:pt>
    <dgm:pt modelId="{4A205752-031D-4D11-8B10-BC20E66D7B09}" type="pres">
      <dgm:prSet presAssocID="{CBA9609B-EA5B-43DF-9424-936EEF96AAA6}" presName="Name0" presStyleCnt="0">
        <dgm:presLayoutVars>
          <dgm:chMax val="7"/>
          <dgm:chPref val="7"/>
          <dgm:dir/>
        </dgm:presLayoutVars>
      </dgm:prSet>
      <dgm:spPr/>
      <dgm:t>
        <a:bodyPr/>
        <a:lstStyle/>
        <a:p>
          <a:endParaRPr lang="zh-CN" altLang="en-US"/>
        </a:p>
      </dgm:t>
    </dgm:pt>
    <dgm:pt modelId="{60101817-F346-438E-B204-E934A7A3E40B}" type="pres">
      <dgm:prSet presAssocID="{CBA9609B-EA5B-43DF-9424-936EEF96AAA6}" presName="Name1" presStyleCnt="0"/>
      <dgm:spPr/>
    </dgm:pt>
    <dgm:pt modelId="{FD493330-5800-40DA-9A2B-26A171560AAF}" type="pres">
      <dgm:prSet presAssocID="{CBA9609B-EA5B-43DF-9424-936EEF96AAA6}" presName="cycle" presStyleCnt="0"/>
      <dgm:spPr/>
    </dgm:pt>
    <dgm:pt modelId="{EF6418D1-6F67-443F-8015-F86FB877DCA1}" type="pres">
      <dgm:prSet presAssocID="{CBA9609B-EA5B-43DF-9424-936EEF96AAA6}" presName="srcNode" presStyleLbl="node1" presStyleIdx="0" presStyleCnt="3"/>
      <dgm:spPr/>
    </dgm:pt>
    <dgm:pt modelId="{A46020A0-761A-4C14-AD21-85B577204930}" type="pres">
      <dgm:prSet presAssocID="{CBA9609B-EA5B-43DF-9424-936EEF96AAA6}" presName="conn" presStyleLbl="parChTrans1D2" presStyleIdx="0" presStyleCnt="1"/>
      <dgm:spPr/>
      <dgm:t>
        <a:bodyPr/>
        <a:lstStyle/>
        <a:p>
          <a:endParaRPr lang="zh-CN" altLang="en-US"/>
        </a:p>
      </dgm:t>
    </dgm:pt>
    <dgm:pt modelId="{84A2B040-3AA0-47BF-A2C2-A63E71A53409}" type="pres">
      <dgm:prSet presAssocID="{CBA9609B-EA5B-43DF-9424-936EEF96AAA6}" presName="extraNode" presStyleLbl="node1" presStyleIdx="0" presStyleCnt="3"/>
      <dgm:spPr/>
    </dgm:pt>
    <dgm:pt modelId="{C98B74F2-7C48-422D-A3AF-E80E6D32FB9A}" type="pres">
      <dgm:prSet presAssocID="{CBA9609B-EA5B-43DF-9424-936EEF96AAA6}" presName="dstNode" presStyleLbl="node1" presStyleIdx="0" presStyleCnt="3"/>
      <dgm:spPr/>
    </dgm:pt>
    <dgm:pt modelId="{1A576226-A401-4CBE-AFB3-3207BEF3DCDB}" type="pres">
      <dgm:prSet presAssocID="{7E6DD353-11D0-48AC-A581-784B241C7A80}" presName="text_1" presStyleLbl="node1" presStyleIdx="0" presStyleCnt="3">
        <dgm:presLayoutVars>
          <dgm:bulletEnabled val="1"/>
        </dgm:presLayoutVars>
      </dgm:prSet>
      <dgm:spPr/>
      <dgm:t>
        <a:bodyPr/>
        <a:lstStyle/>
        <a:p>
          <a:endParaRPr lang="zh-CN" altLang="en-US"/>
        </a:p>
      </dgm:t>
    </dgm:pt>
    <dgm:pt modelId="{40D7D4A6-618C-426D-93F6-6DEBDF76D279}" type="pres">
      <dgm:prSet presAssocID="{7E6DD353-11D0-48AC-A581-784B241C7A80}" presName="accent_1" presStyleCnt="0"/>
      <dgm:spPr/>
    </dgm:pt>
    <dgm:pt modelId="{A06625A8-BB28-4193-89DC-A788F413307F}" type="pres">
      <dgm:prSet presAssocID="{7E6DD353-11D0-48AC-A581-784B241C7A80}" presName="accentRepeatNode" presStyleLbl="solidFgAcc1" presStyleIdx="0" presStyleCnt="3"/>
      <dgm:spPr/>
    </dgm:pt>
    <dgm:pt modelId="{FCDD254B-36F0-4E61-BA2A-D3A186016441}" type="pres">
      <dgm:prSet presAssocID="{F3DC0468-3225-4F5F-9B6C-8356207DCBD8}" presName="text_2" presStyleLbl="node1" presStyleIdx="1" presStyleCnt="3">
        <dgm:presLayoutVars>
          <dgm:bulletEnabled val="1"/>
        </dgm:presLayoutVars>
      </dgm:prSet>
      <dgm:spPr/>
      <dgm:t>
        <a:bodyPr/>
        <a:lstStyle/>
        <a:p>
          <a:endParaRPr lang="zh-CN" altLang="en-US"/>
        </a:p>
      </dgm:t>
    </dgm:pt>
    <dgm:pt modelId="{AC0C3DB6-0E59-4712-A1E0-6AA9F92D5C57}" type="pres">
      <dgm:prSet presAssocID="{F3DC0468-3225-4F5F-9B6C-8356207DCBD8}" presName="accent_2" presStyleCnt="0"/>
      <dgm:spPr/>
    </dgm:pt>
    <dgm:pt modelId="{F38B469F-A000-4C86-930D-AF3B29F678ED}" type="pres">
      <dgm:prSet presAssocID="{F3DC0468-3225-4F5F-9B6C-8356207DCBD8}" presName="accentRepeatNode" presStyleLbl="solidFgAcc1" presStyleIdx="1" presStyleCnt="3"/>
      <dgm:spPr/>
    </dgm:pt>
    <dgm:pt modelId="{F1E59DFC-5B20-4D12-A9BF-00439A3D8113}" type="pres">
      <dgm:prSet presAssocID="{2FC8CBD0-3B40-44F7-A0C4-7250CE428D39}" presName="text_3" presStyleLbl="node1" presStyleIdx="2" presStyleCnt="3">
        <dgm:presLayoutVars>
          <dgm:bulletEnabled val="1"/>
        </dgm:presLayoutVars>
      </dgm:prSet>
      <dgm:spPr/>
      <dgm:t>
        <a:bodyPr/>
        <a:lstStyle/>
        <a:p>
          <a:endParaRPr lang="zh-CN" altLang="en-US"/>
        </a:p>
      </dgm:t>
    </dgm:pt>
    <dgm:pt modelId="{5298A7AD-4D38-42CB-9DE0-631FA3502EA8}" type="pres">
      <dgm:prSet presAssocID="{2FC8CBD0-3B40-44F7-A0C4-7250CE428D39}" presName="accent_3" presStyleCnt="0"/>
      <dgm:spPr/>
    </dgm:pt>
    <dgm:pt modelId="{E8776525-151F-4349-8561-5DDC7B2C1791}" type="pres">
      <dgm:prSet presAssocID="{2FC8CBD0-3B40-44F7-A0C4-7250CE428D39}" presName="accentRepeatNode" presStyleLbl="solidFgAcc1" presStyleIdx="2" presStyleCnt="3"/>
      <dgm:spPr/>
    </dgm:pt>
  </dgm:ptLst>
  <dgm:cxnLst>
    <dgm:cxn modelId="{BC0BE320-8748-4E84-89D6-6FD841803BAA}" srcId="{CBA9609B-EA5B-43DF-9424-936EEF96AAA6}" destId="{F3DC0468-3225-4F5F-9B6C-8356207DCBD8}" srcOrd="1" destOrd="0" parTransId="{647E5E00-85F6-48D5-9232-381D56756182}" sibTransId="{6E791680-607E-4AD0-98D4-026E05D957B1}"/>
    <dgm:cxn modelId="{BC4947F7-3527-4167-B5F6-49BE87444CA3}" type="presOf" srcId="{F3DC0468-3225-4F5F-9B6C-8356207DCBD8}" destId="{FCDD254B-36F0-4E61-BA2A-D3A186016441}" srcOrd="0" destOrd="0" presId="urn:microsoft.com/office/officeart/2008/layout/VerticalCurvedList"/>
    <dgm:cxn modelId="{12E7BB6C-8367-458A-955E-C90F55EDE179}" srcId="{CBA9609B-EA5B-43DF-9424-936EEF96AAA6}" destId="{2FC8CBD0-3B40-44F7-A0C4-7250CE428D39}" srcOrd="2" destOrd="0" parTransId="{34A3683A-01AC-413D-B7C5-0C337D12488C}" sibTransId="{387DF57A-4213-41ED-97D6-C1F4115BFBB0}"/>
    <dgm:cxn modelId="{8826BB3F-76D5-492F-AF41-2329AFB0F556}" type="presOf" srcId="{7E6DD353-11D0-48AC-A581-784B241C7A80}" destId="{1A576226-A401-4CBE-AFB3-3207BEF3DCDB}" srcOrd="0" destOrd="0" presId="urn:microsoft.com/office/officeart/2008/layout/VerticalCurvedList"/>
    <dgm:cxn modelId="{992B56B9-BC6F-45C3-BB05-2B5596314F86}" type="presOf" srcId="{8FF66870-263C-45FD-9FC8-924982764202}" destId="{A46020A0-761A-4C14-AD21-85B577204930}" srcOrd="0" destOrd="0" presId="urn:microsoft.com/office/officeart/2008/layout/VerticalCurvedList"/>
    <dgm:cxn modelId="{17D64E86-29BC-4740-A1FF-BC3052827A2B}" type="presOf" srcId="{CBA9609B-EA5B-43DF-9424-936EEF96AAA6}" destId="{4A205752-031D-4D11-8B10-BC20E66D7B09}" srcOrd="0" destOrd="0" presId="urn:microsoft.com/office/officeart/2008/layout/VerticalCurvedList"/>
    <dgm:cxn modelId="{E543121F-1A2B-4183-8A45-2BA625B9AB83}" type="presOf" srcId="{2FC8CBD0-3B40-44F7-A0C4-7250CE428D39}" destId="{F1E59DFC-5B20-4D12-A9BF-00439A3D8113}" srcOrd="0" destOrd="0" presId="urn:microsoft.com/office/officeart/2008/layout/VerticalCurvedList"/>
    <dgm:cxn modelId="{85CB3AB2-F348-42C9-B5BC-E060118F7B02}" srcId="{CBA9609B-EA5B-43DF-9424-936EEF96AAA6}" destId="{7E6DD353-11D0-48AC-A581-784B241C7A80}" srcOrd="0" destOrd="0" parTransId="{334669F4-CF50-4CC8-AC5C-8D51E68CF4CC}" sibTransId="{8FF66870-263C-45FD-9FC8-924982764202}"/>
    <dgm:cxn modelId="{5CE71B16-DDE8-40E0-9BC3-416F85217A1A}" type="presParOf" srcId="{4A205752-031D-4D11-8B10-BC20E66D7B09}" destId="{60101817-F346-438E-B204-E934A7A3E40B}" srcOrd="0" destOrd="0" presId="urn:microsoft.com/office/officeart/2008/layout/VerticalCurvedList"/>
    <dgm:cxn modelId="{BE482198-60D7-4125-9FD1-87D49728FB2F}" type="presParOf" srcId="{60101817-F346-438E-B204-E934A7A3E40B}" destId="{FD493330-5800-40DA-9A2B-26A171560AAF}" srcOrd="0" destOrd="0" presId="urn:microsoft.com/office/officeart/2008/layout/VerticalCurvedList"/>
    <dgm:cxn modelId="{8660ECA9-1070-46A9-876E-0CCFE6781F71}" type="presParOf" srcId="{FD493330-5800-40DA-9A2B-26A171560AAF}" destId="{EF6418D1-6F67-443F-8015-F86FB877DCA1}" srcOrd="0" destOrd="0" presId="urn:microsoft.com/office/officeart/2008/layout/VerticalCurvedList"/>
    <dgm:cxn modelId="{5B16045E-8EC0-41BE-8BBC-285A460AD3F6}" type="presParOf" srcId="{FD493330-5800-40DA-9A2B-26A171560AAF}" destId="{A46020A0-761A-4C14-AD21-85B577204930}" srcOrd="1" destOrd="0" presId="urn:microsoft.com/office/officeart/2008/layout/VerticalCurvedList"/>
    <dgm:cxn modelId="{D17E836A-87D6-4837-BDAA-6B1AFA1095D1}" type="presParOf" srcId="{FD493330-5800-40DA-9A2B-26A171560AAF}" destId="{84A2B040-3AA0-47BF-A2C2-A63E71A53409}" srcOrd="2" destOrd="0" presId="urn:microsoft.com/office/officeart/2008/layout/VerticalCurvedList"/>
    <dgm:cxn modelId="{D03A1A5C-44FD-489F-9E7B-E3F6EAFAB2B1}" type="presParOf" srcId="{FD493330-5800-40DA-9A2B-26A171560AAF}" destId="{C98B74F2-7C48-422D-A3AF-E80E6D32FB9A}" srcOrd="3" destOrd="0" presId="urn:microsoft.com/office/officeart/2008/layout/VerticalCurvedList"/>
    <dgm:cxn modelId="{8405E076-5232-42AF-832B-EDA533244E9F}" type="presParOf" srcId="{60101817-F346-438E-B204-E934A7A3E40B}" destId="{1A576226-A401-4CBE-AFB3-3207BEF3DCDB}" srcOrd="1" destOrd="0" presId="urn:microsoft.com/office/officeart/2008/layout/VerticalCurvedList"/>
    <dgm:cxn modelId="{50A80D80-C431-4B96-842A-9F1415FB1E0B}" type="presParOf" srcId="{60101817-F346-438E-B204-E934A7A3E40B}" destId="{40D7D4A6-618C-426D-93F6-6DEBDF76D279}" srcOrd="2" destOrd="0" presId="urn:microsoft.com/office/officeart/2008/layout/VerticalCurvedList"/>
    <dgm:cxn modelId="{43004FB1-D7C3-44C5-9AD8-4C91EB9521B2}" type="presParOf" srcId="{40D7D4A6-618C-426D-93F6-6DEBDF76D279}" destId="{A06625A8-BB28-4193-89DC-A788F413307F}" srcOrd="0" destOrd="0" presId="urn:microsoft.com/office/officeart/2008/layout/VerticalCurvedList"/>
    <dgm:cxn modelId="{33C75C2C-0694-46A5-8563-27B009903D34}" type="presParOf" srcId="{60101817-F346-438E-B204-E934A7A3E40B}" destId="{FCDD254B-36F0-4E61-BA2A-D3A186016441}" srcOrd="3" destOrd="0" presId="urn:microsoft.com/office/officeart/2008/layout/VerticalCurvedList"/>
    <dgm:cxn modelId="{99A1C734-697C-436E-B102-651A152DFC38}" type="presParOf" srcId="{60101817-F346-438E-B204-E934A7A3E40B}" destId="{AC0C3DB6-0E59-4712-A1E0-6AA9F92D5C57}" srcOrd="4" destOrd="0" presId="urn:microsoft.com/office/officeart/2008/layout/VerticalCurvedList"/>
    <dgm:cxn modelId="{2F90B3BC-F0FA-4DEE-8210-72E59FA3489A}" type="presParOf" srcId="{AC0C3DB6-0E59-4712-A1E0-6AA9F92D5C57}" destId="{F38B469F-A000-4C86-930D-AF3B29F678ED}" srcOrd="0" destOrd="0" presId="urn:microsoft.com/office/officeart/2008/layout/VerticalCurvedList"/>
    <dgm:cxn modelId="{CE556351-984E-4F37-9818-AD79AD0406CD}" type="presParOf" srcId="{60101817-F346-438E-B204-E934A7A3E40B}" destId="{F1E59DFC-5B20-4D12-A9BF-00439A3D8113}" srcOrd="5" destOrd="0" presId="urn:microsoft.com/office/officeart/2008/layout/VerticalCurvedList"/>
    <dgm:cxn modelId="{7DC4D6E2-B3F1-490A-BB19-014989D024E1}" type="presParOf" srcId="{60101817-F346-438E-B204-E934A7A3E40B}" destId="{5298A7AD-4D38-42CB-9DE0-631FA3502EA8}" srcOrd="6" destOrd="0" presId="urn:microsoft.com/office/officeart/2008/layout/VerticalCurvedList"/>
    <dgm:cxn modelId="{416E0D27-EDFF-4A97-8ED5-EA22EE348B4E}" type="presParOf" srcId="{5298A7AD-4D38-42CB-9DE0-631FA3502EA8}" destId="{E8776525-151F-4349-8561-5DDC7B2C1791}"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F76BD2-6CC7-4C73-805C-77392E135563}" type="doc">
      <dgm:prSet loTypeId="urn:microsoft.com/office/officeart/2005/8/layout/vList3#1" loCatId="list" qsTypeId="urn:microsoft.com/office/officeart/2005/8/quickstyle/3d3" qsCatId="3D" csTypeId="urn:microsoft.com/office/officeart/2005/8/colors/accent6_2" csCatId="accent6" phldr="1"/>
      <dgm:spPr/>
    </dgm:pt>
    <dgm:pt modelId="{209C5297-DAF4-4995-9946-6949AC861EEC}">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2400" dirty="0" smtClean="0">
              <a:solidFill>
                <a:schemeClr val="tx1"/>
              </a:solidFill>
              <a:latin typeface="Times New Roman" pitchFamily="18" charset="0"/>
              <a:cs typeface="Times New Roman" pitchFamily="18" charset="0"/>
            </a:rPr>
            <a:t>A. Institutional Reasons</a:t>
          </a:r>
          <a:endParaRPr lang="zh-CN" altLang="en-US" sz="2400" dirty="0">
            <a:solidFill>
              <a:schemeClr val="tx1"/>
            </a:solidFill>
            <a:latin typeface="Times New Roman" pitchFamily="18" charset="0"/>
            <a:cs typeface="Times New Roman" pitchFamily="18" charset="0"/>
          </a:endParaRPr>
        </a:p>
      </dgm:t>
    </dgm:pt>
    <dgm:pt modelId="{3F4E1053-0602-4F1B-93A5-7B957701EF6B}" type="parTrans" cxnId="{EAF7F69A-B772-4D3D-82B2-24326521BF42}">
      <dgm:prSet/>
      <dgm:spPr/>
      <dgm:t>
        <a:bodyPr/>
        <a:lstStyle/>
        <a:p>
          <a:endParaRPr lang="zh-CN" altLang="en-US"/>
        </a:p>
      </dgm:t>
    </dgm:pt>
    <dgm:pt modelId="{2B143B4E-5E45-42CC-B587-A71C989A787E}" type="sibTrans" cxnId="{EAF7F69A-B772-4D3D-82B2-24326521BF42}">
      <dgm:prSet/>
      <dgm:spPr/>
      <dgm:t>
        <a:bodyPr/>
        <a:lstStyle/>
        <a:p>
          <a:endParaRPr lang="zh-CN" altLang="en-US"/>
        </a:p>
      </dgm:t>
    </dgm:pt>
    <dgm:pt modelId="{C55BAA96-D52C-4B03-8206-732146287AD6}">
      <dgm:prSet custT="1"/>
      <dgm:spPr/>
      <dgm:t>
        <a:bodyPr/>
        <a:lstStyle/>
        <a:p>
          <a:r>
            <a:rPr lang="en-US" altLang="en-US" sz="2400" dirty="0" smtClean="0">
              <a:latin typeface="Times New Roman" pitchFamily="18" charset="0"/>
              <a:cs typeface="Times New Roman" pitchFamily="18" charset="0"/>
            </a:rPr>
            <a:t>     D. </a:t>
          </a:r>
          <a:r>
            <a:rPr lang="en-US" altLang="zh-CN" sz="2400" dirty="0" smtClean="0">
              <a:solidFill>
                <a:schemeClr val="tx1"/>
              </a:solidFill>
              <a:latin typeface="Times New Roman" pitchFamily="18" charset="0"/>
              <a:cs typeface="Times New Roman" pitchFamily="18" charset="0"/>
            </a:rPr>
            <a:t>E</a:t>
          </a:r>
          <a:r>
            <a:rPr lang="en-US" altLang="en-US" sz="2400" dirty="0" smtClean="0">
              <a:solidFill>
                <a:schemeClr val="tx1"/>
              </a:solidFill>
              <a:latin typeface="Times New Roman" pitchFamily="18" charset="0"/>
              <a:cs typeface="Times New Roman" pitchFamily="18" charset="0"/>
            </a:rPr>
            <a:t>ducation Corruption Increased </a:t>
          </a:r>
          <a:r>
            <a:rPr lang="en-US" altLang="en-US" sz="2400" dirty="0" smtClean="0">
              <a:latin typeface="Times New Roman" pitchFamily="18" charset="0"/>
              <a:cs typeface="Times New Roman" pitchFamily="18" charset="0"/>
            </a:rPr>
            <a:t>Education Injustice</a:t>
          </a:r>
          <a:endParaRPr lang="zh-CN" altLang="en-US" sz="2400" dirty="0">
            <a:latin typeface="Times New Roman" pitchFamily="18" charset="0"/>
            <a:cs typeface="Times New Roman" pitchFamily="18" charset="0"/>
          </a:endParaRPr>
        </a:p>
      </dgm:t>
    </dgm:pt>
    <dgm:pt modelId="{7AEF26EB-AB5F-4858-A054-9BDDC21CF5AF}" type="parTrans" cxnId="{89DECA07-D771-469B-BFC6-FA437389682D}">
      <dgm:prSet/>
      <dgm:spPr/>
      <dgm:t>
        <a:bodyPr/>
        <a:lstStyle/>
        <a:p>
          <a:endParaRPr lang="zh-CN" altLang="en-US"/>
        </a:p>
      </dgm:t>
    </dgm:pt>
    <dgm:pt modelId="{52B37EDC-01E9-4478-BB0C-F53D1FB8E5A1}" type="sibTrans" cxnId="{89DECA07-D771-469B-BFC6-FA437389682D}">
      <dgm:prSet/>
      <dgm:spPr/>
      <dgm:t>
        <a:bodyPr/>
        <a:lstStyle/>
        <a:p>
          <a:endParaRPr lang="zh-CN" altLang="en-US"/>
        </a:p>
      </dgm:t>
    </dgm:pt>
    <dgm:pt modelId="{9EC94D7E-D68E-4869-89EC-0CCF9B1840E8}">
      <dgm:prSet custT="1"/>
      <dgm:spPr/>
      <dgm:t>
        <a:bodyPr/>
        <a:lstStyle/>
        <a:p>
          <a:r>
            <a:rPr lang="en-US" altLang="en-US" sz="2400" dirty="0" smtClean="0">
              <a:latin typeface="Times New Roman" pitchFamily="18" charset="0"/>
              <a:cs typeface="Times New Roman" pitchFamily="18" charset="0"/>
            </a:rPr>
            <a:t>    C. The Impact of </a:t>
          </a:r>
          <a:r>
            <a:rPr lang="en-US" altLang="en-US" sz="2400" dirty="0" smtClean="0">
              <a:solidFill>
                <a:schemeClr val="tx1"/>
              </a:solidFill>
              <a:latin typeface="Times New Roman" pitchFamily="18" charset="0"/>
              <a:cs typeface="Times New Roman" pitchFamily="18" charset="0"/>
            </a:rPr>
            <a:t>Negative </a:t>
          </a:r>
          <a:r>
            <a:rPr lang="en-US" altLang="en-US" sz="2400" dirty="0" smtClean="0">
              <a:latin typeface="Times New Roman" pitchFamily="18" charset="0"/>
              <a:cs typeface="Times New Roman" pitchFamily="18" charset="0"/>
            </a:rPr>
            <a:t>of Factors in   the Culture</a:t>
          </a:r>
          <a:endParaRPr lang="zh-CN" altLang="en-US" sz="2400" dirty="0">
            <a:latin typeface="Times New Roman" pitchFamily="18" charset="0"/>
            <a:cs typeface="Times New Roman" pitchFamily="18" charset="0"/>
          </a:endParaRPr>
        </a:p>
      </dgm:t>
    </dgm:pt>
    <dgm:pt modelId="{E875C68E-B7DC-49F4-801F-1827BEEB5DCE}" type="sibTrans" cxnId="{EAD452D1-B66C-4875-AAC5-BA51D9835853}">
      <dgm:prSet/>
      <dgm:spPr/>
      <dgm:t>
        <a:bodyPr/>
        <a:lstStyle/>
        <a:p>
          <a:endParaRPr lang="zh-CN" altLang="en-US"/>
        </a:p>
      </dgm:t>
    </dgm:pt>
    <dgm:pt modelId="{6057F95A-C907-4351-998A-781569E9BF58}" type="parTrans" cxnId="{EAD452D1-B66C-4875-AAC5-BA51D9835853}">
      <dgm:prSet/>
      <dgm:spPr/>
      <dgm:t>
        <a:bodyPr/>
        <a:lstStyle/>
        <a:p>
          <a:endParaRPr lang="zh-CN" altLang="en-US"/>
        </a:p>
      </dgm:t>
    </dgm:pt>
    <dgm:pt modelId="{F1A6B28A-8189-4F09-90D5-476E6515CB48}">
      <dgm:prSet custT="1"/>
      <dgm:spPr/>
      <dgm:t>
        <a:bodyPr/>
        <a:lstStyle/>
        <a:p>
          <a:r>
            <a:rPr lang="en-US" altLang="en-US" sz="2400" dirty="0" smtClean="0"/>
            <a:t> B.</a:t>
          </a:r>
          <a:r>
            <a:rPr lang="en-US" altLang="zh-CN" sz="2400" dirty="0" smtClean="0">
              <a:latin typeface="Times New Roman" pitchFamily="18" charset="0"/>
              <a:cs typeface="Times New Roman" pitchFamily="18" charset="0"/>
            </a:rPr>
            <a:t> </a:t>
          </a:r>
          <a:r>
            <a:rPr lang="en-US" altLang="zh-CN" sz="2400" dirty="0" smtClean="0">
              <a:solidFill>
                <a:schemeClr val="tx1"/>
              </a:solidFill>
              <a:latin typeface="Times New Roman" pitchFamily="18" charset="0"/>
              <a:cs typeface="Times New Roman" pitchFamily="18" charset="0"/>
            </a:rPr>
            <a:t>Inadequate</a:t>
          </a:r>
          <a:r>
            <a:rPr lang="en-US" altLang="en-US" sz="2400" dirty="0" smtClean="0">
              <a:solidFill>
                <a:schemeClr val="tx1"/>
              </a:solidFill>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Investment  in Education  </a:t>
          </a:r>
          <a:endParaRPr lang="zh-CN" altLang="en-US" sz="2400" dirty="0">
            <a:latin typeface="Times New Roman" pitchFamily="18" charset="0"/>
            <a:cs typeface="Times New Roman" pitchFamily="18" charset="0"/>
          </a:endParaRPr>
        </a:p>
      </dgm:t>
    </dgm:pt>
    <dgm:pt modelId="{41C9076E-AD73-4F66-B8D9-84F4F3DDD364}" type="sibTrans" cxnId="{5998C6AE-21BC-4B4A-A9F0-EC16AD1DCE81}">
      <dgm:prSet/>
      <dgm:spPr/>
      <dgm:t>
        <a:bodyPr/>
        <a:lstStyle/>
        <a:p>
          <a:endParaRPr lang="zh-CN" altLang="en-US"/>
        </a:p>
      </dgm:t>
    </dgm:pt>
    <dgm:pt modelId="{4357B79B-66CB-4AEE-9D1F-C15D246E1B5D}" type="parTrans" cxnId="{5998C6AE-21BC-4B4A-A9F0-EC16AD1DCE81}">
      <dgm:prSet/>
      <dgm:spPr/>
      <dgm:t>
        <a:bodyPr/>
        <a:lstStyle/>
        <a:p>
          <a:endParaRPr lang="zh-CN" altLang="en-US"/>
        </a:p>
      </dgm:t>
    </dgm:pt>
    <dgm:pt modelId="{8247D597-7F7C-4E54-8C1D-1E5F9FD3BFC6}" type="pres">
      <dgm:prSet presAssocID="{2CF76BD2-6CC7-4C73-805C-77392E135563}" presName="linearFlow" presStyleCnt="0">
        <dgm:presLayoutVars>
          <dgm:dir/>
          <dgm:resizeHandles val="exact"/>
        </dgm:presLayoutVars>
      </dgm:prSet>
      <dgm:spPr/>
    </dgm:pt>
    <dgm:pt modelId="{3F1A8162-5C30-42C8-9D1D-08A70472293B}" type="pres">
      <dgm:prSet presAssocID="{209C5297-DAF4-4995-9946-6949AC861EEC}" presName="composite" presStyleCnt="0"/>
      <dgm:spPr/>
    </dgm:pt>
    <dgm:pt modelId="{F1A5BF2E-E9CB-4A51-8DD7-8197C7EF1E03}" type="pres">
      <dgm:prSet presAssocID="{209C5297-DAF4-4995-9946-6949AC861EEC}" presName="imgShp" presStyleLbl="fgImgPlace1" presStyleIdx="0" presStyleCnt="4" custLinFactNeighborX="-96998" custLinFactNeighborY="-8962"/>
      <dgm:spPr>
        <a:solidFill>
          <a:schemeClr val="tx2"/>
        </a:solidFill>
      </dgm:spPr>
    </dgm:pt>
    <dgm:pt modelId="{14DCCB88-02DC-4F4C-BE05-7F0DE40AD22C}" type="pres">
      <dgm:prSet presAssocID="{209C5297-DAF4-4995-9946-6949AC861EEC}" presName="txShp" presStyleLbl="node1" presStyleIdx="0" presStyleCnt="4" custScaleX="150376">
        <dgm:presLayoutVars>
          <dgm:bulletEnabled val="1"/>
        </dgm:presLayoutVars>
      </dgm:prSet>
      <dgm:spPr/>
      <dgm:t>
        <a:bodyPr/>
        <a:lstStyle/>
        <a:p>
          <a:endParaRPr lang="zh-CN" altLang="en-US"/>
        </a:p>
      </dgm:t>
    </dgm:pt>
    <dgm:pt modelId="{1B037369-24DE-47E9-ABEB-093CC2755026}" type="pres">
      <dgm:prSet presAssocID="{2B143B4E-5E45-42CC-B587-A71C989A787E}" presName="spacing" presStyleCnt="0"/>
      <dgm:spPr/>
    </dgm:pt>
    <dgm:pt modelId="{6BBCF2FD-6E42-472A-8FA8-44C42433823A}" type="pres">
      <dgm:prSet presAssocID="{F1A6B28A-8189-4F09-90D5-476E6515CB48}" presName="composite" presStyleCnt="0"/>
      <dgm:spPr/>
    </dgm:pt>
    <dgm:pt modelId="{49748798-034B-4DCB-BB42-1A8CD97500BE}" type="pres">
      <dgm:prSet presAssocID="{F1A6B28A-8189-4F09-90D5-476E6515CB48}" presName="imgShp" presStyleLbl="fgImgPlace1" presStyleIdx="1" presStyleCnt="4" custLinFactNeighborX="-88314" custLinFactNeighborY="131"/>
      <dgm:spPr>
        <a:solidFill>
          <a:schemeClr val="tx1"/>
        </a:solidFill>
      </dgm:spPr>
    </dgm:pt>
    <dgm:pt modelId="{F7BBC12D-9D4F-4C3B-A61B-445B0F4E40CE}" type="pres">
      <dgm:prSet presAssocID="{F1A6B28A-8189-4F09-90D5-476E6515CB48}" presName="txShp" presStyleLbl="node1" presStyleIdx="1" presStyleCnt="4" custScaleX="148041" custLinFactNeighborX="6010" custLinFactNeighborY="131">
        <dgm:presLayoutVars>
          <dgm:bulletEnabled val="1"/>
        </dgm:presLayoutVars>
      </dgm:prSet>
      <dgm:spPr/>
      <dgm:t>
        <a:bodyPr/>
        <a:lstStyle/>
        <a:p>
          <a:endParaRPr lang="zh-CN" altLang="en-US"/>
        </a:p>
      </dgm:t>
    </dgm:pt>
    <dgm:pt modelId="{8F58AA73-8146-45B0-B788-9095C71CBF6E}" type="pres">
      <dgm:prSet presAssocID="{41C9076E-AD73-4F66-B8D9-84F4F3DDD364}" presName="spacing" presStyleCnt="0"/>
      <dgm:spPr/>
    </dgm:pt>
    <dgm:pt modelId="{04B096B5-A260-4D2F-B4D5-06CF47BA3FC0}" type="pres">
      <dgm:prSet presAssocID="{9EC94D7E-D68E-4869-89EC-0CCF9B1840E8}" presName="composite" presStyleCnt="0"/>
      <dgm:spPr/>
    </dgm:pt>
    <dgm:pt modelId="{93843DF5-224B-4032-B9A8-5B0AA8344701}" type="pres">
      <dgm:prSet presAssocID="{9EC94D7E-D68E-4869-89EC-0CCF9B1840E8}" presName="imgShp" presStyleLbl="fgImgPlace1" presStyleIdx="2" presStyleCnt="4" custLinFactNeighborX="-79630" custLinFactNeighborY="540"/>
      <dgm:spPr>
        <a:solidFill>
          <a:schemeClr val="accent2">
            <a:lumMod val="20000"/>
            <a:lumOff val="80000"/>
          </a:schemeClr>
        </a:solidFill>
      </dgm:spPr>
    </dgm:pt>
    <dgm:pt modelId="{3C457F6F-C439-49F2-BEF8-CD6B984F6172}" type="pres">
      <dgm:prSet presAssocID="{9EC94D7E-D68E-4869-89EC-0CCF9B1840E8}" presName="txShp" presStyleLbl="node1" presStyleIdx="2" presStyleCnt="4" custScaleX="146609" custLinFactNeighborX="716" custLinFactNeighborY="532">
        <dgm:presLayoutVars>
          <dgm:bulletEnabled val="1"/>
        </dgm:presLayoutVars>
      </dgm:prSet>
      <dgm:spPr/>
      <dgm:t>
        <a:bodyPr/>
        <a:lstStyle/>
        <a:p>
          <a:endParaRPr lang="zh-CN" altLang="en-US"/>
        </a:p>
      </dgm:t>
    </dgm:pt>
    <dgm:pt modelId="{486363C2-ACF2-40EA-B2B0-0D544D44E1E9}" type="pres">
      <dgm:prSet presAssocID="{E875C68E-B7DC-49F4-801F-1827BEEB5DCE}" presName="spacing" presStyleCnt="0"/>
      <dgm:spPr/>
    </dgm:pt>
    <dgm:pt modelId="{62326678-E6F6-4963-9518-086C0FCFDBD8}" type="pres">
      <dgm:prSet presAssocID="{C55BAA96-D52C-4B03-8206-732146287AD6}" presName="composite" presStyleCnt="0"/>
      <dgm:spPr/>
    </dgm:pt>
    <dgm:pt modelId="{526ED1FA-B3FC-4DA3-8CA3-2A0793E30A3F}" type="pres">
      <dgm:prSet presAssocID="{C55BAA96-D52C-4B03-8206-732146287AD6}" presName="imgShp" presStyleLbl="fgImgPlace1" presStyleIdx="3" presStyleCnt="4" custScaleX="99626" custLinFactNeighborX="-88501" custLinFactNeighborY="949"/>
      <dgm:spPr>
        <a:solidFill>
          <a:schemeClr val="bg1">
            <a:lumMod val="60000"/>
            <a:lumOff val="40000"/>
          </a:schemeClr>
        </a:solidFill>
      </dgm:spPr>
    </dgm:pt>
    <dgm:pt modelId="{55AE943D-26AE-4D1B-B0BF-D10E78C4CFE5}" type="pres">
      <dgm:prSet presAssocID="{C55BAA96-D52C-4B03-8206-732146287AD6}" presName="txShp" presStyleLbl="node1" presStyleIdx="3" presStyleCnt="4" custScaleX="146093">
        <dgm:presLayoutVars>
          <dgm:bulletEnabled val="1"/>
        </dgm:presLayoutVars>
      </dgm:prSet>
      <dgm:spPr/>
      <dgm:t>
        <a:bodyPr/>
        <a:lstStyle/>
        <a:p>
          <a:endParaRPr lang="zh-CN" altLang="en-US"/>
        </a:p>
      </dgm:t>
    </dgm:pt>
  </dgm:ptLst>
  <dgm:cxnLst>
    <dgm:cxn modelId="{89E92578-B3D6-4533-8FF1-C817FBC01E73}" type="presOf" srcId="{C55BAA96-D52C-4B03-8206-732146287AD6}" destId="{55AE943D-26AE-4D1B-B0BF-D10E78C4CFE5}" srcOrd="0" destOrd="0" presId="urn:microsoft.com/office/officeart/2005/8/layout/vList3#1"/>
    <dgm:cxn modelId="{EAF7F69A-B772-4D3D-82B2-24326521BF42}" srcId="{2CF76BD2-6CC7-4C73-805C-77392E135563}" destId="{209C5297-DAF4-4995-9946-6949AC861EEC}" srcOrd="0" destOrd="0" parTransId="{3F4E1053-0602-4F1B-93A5-7B957701EF6B}" sibTransId="{2B143B4E-5E45-42CC-B587-A71C989A787E}"/>
    <dgm:cxn modelId="{5998C6AE-21BC-4B4A-A9F0-EC16AD1DCE81}" srcId="{2CF76BD2-6CC7-4C73-805C-77392E135563}" destId="{F1A6B28A-8189-4F09-90D5-476E6515CB48}" srcOrd="1" destOrd="0" parTransId="{4357B79B-66CB-4AEE-9D1F-C15D246E1B5D}" sibTransId="{41C9076E-AD73-4F66-B8D9-84F4F3DDD364}"/>
    <dgm:cxn modelId="{89DECA07-D771-469B-BFC6-FA437389682D}" srcId="{2CF76BD2-6CC7-4C73-805C-77392E135563}" destId="{C55BAA96-D52C-4B03-8206-732146287AD6}" srcOrd="3" destOrd="0" parTransId="{7AEF26EB-AB5F-4858-A054-9BDDC21CF5AF}" sibTransId="{52B37EDC-01E9-4478-BB0C-F53D1FB8E5A1}"/>
    <dgm:cxn modelId="{EAD452D1-B66C-4875-AAC5-BA51D9835853}" srcId="{2CF76BD2-6CC7-4C73-805C-77392E135563}" destId="{9EC94D7E-D68E-4869-89EC-0CCF9B1840E8}" srcOrd="2" destOrd="0" parTransId="{6057F95A-C907-4351-998A-781569E9BF58}" sibTransId="{E875C68E-B7DC-49F4-801F-1827BEEB5DCE}"/>
    <dgm:cxn modelId="{A4B95F08-B5E0-4E40-B35C-63B564FA5A17}" type="presOf" srcId="{2CF76BD2-6CC7-4C73-805C-77392E135563}" destId="{8247D597-7F7C-4E54-8C1D-1E5F9FD3BFC6}" srcOrd="0" destOrd="0" presId="urn:microsoft.com/office/officeart/2005/8/layout/vList3#1"/>
    <dgm:cxn modelId="{C82C808E-F3D6-4C26-8584-B8D7A9AC64BE}" type="presOf" srcId="{F1A6B28A-8189-4F09-90D5-476E6515CB48}" destId="{F7BBC12D-9D4F-4C3B-A61B-445B0F4E40CE}" srcOrd="0" destOrd="0" presId="urn:microsoft.com/office/officeart/2005/8/layout/vList3#1"/>
    <dgm:cxn modelId="{804D0CB7-ECE9-4D9B-AA9A-17ED6B5781E9}" type="presOf" srcId="{9EC94D7E-D68E-4869-89EC-0CCF9B1840E8}" destId="{3C457F6F-C439-49F2-BEF8-CD6B984F6172}" srcOrd="0" destOrd="0" presId="urn:microsoft.com/office/officeart/2005/8/layout/vList3#1"/>
    <dgm:cxn modelId="{02F62F1B-C5FC-452E-822D-6EE6405012D8}" type="presOf" srcId="{209C5297-DAF4-4995-9946-6949AC861EEC}" destId="{14DCCB88-02DC-4F4C-BE05-7F0DE40AD22C}" srcOrd="0" destOrd="0" presId="urn:microsoft.com/office/officeart/2005/8/layout/vList3#1"/>
    <dgm:cxn modelId="{BE14B719-24CD-4673-B21A-B8505EA633CF}" type="presParOf" srcId="{8247D597-7F7C-4E54-8C1D-1E5F9FD3BFC6}" destId="{3F1A8162-5C30-42C8-9D1D-08A70472293B}" srcOrd="0" destOrd="0" presId="urn:microsoft.com/office/officeart/2005/8/layout/vList3#1"/>
    <dgm:cxn modelId="{4DF0BAEA-18BC-4294-B3EA-60653D54A727}" type="presParOf" srcId="{3F1A8162-5C30-42C8-9D1D-08A70472293B}" destId="{F1A5BF2E-E9CB-4A51-8DD7-8197C7EF1E03}" srcOrd="0" destOrd="0" presId="urn:microsoft.com/office/officeart/2005/8/layout/vList3#1"/>
    <dgm:cxn modelId="{CB1EEBA0-5844-44E2-B1CB-8AF947B1A1B5}" type="presParOf" srcId="{3F1A8162-5C30-42C8-9D1D-08A70472293B}" destId="{14DCCB88-02DC-4F4C-BE05-7F0DE40AD22C}" srcOrd="1" destOrd="0" presId="urn:microsoft.com/office/officeart/2005/8/layout/vList3#1"/>
    <dgm:cxn modelId="{C8DC7CDA-4EB5-4E9E-A595-31D9EB108359}" type="presParOf" srcId="{8247D597-7F7C-4E54-8C1D-1E5F9FD3BFC6}" destId="{1B037369-24DE-47E9-ABEB-093CC2755026}" srcOrd="1" destOrd="0" presId="urn:microsoft.com/office/officeart/2005/8/layout/vList3#1"/>
    <dgm:cxn modelId="{61086BBB-88C4-42F5-A8E6-661DB7C188E8}" type="presParOf" srcId="{8247D597-7F7C-4E54-8C1D-1E5F9FD3BFC6}" destId="{6BBCF2FD-6E42-472A-8FA8-44C42433823A}" srcOrd="2" destOrd="0" presId="urn:microsoft.com/office/officeart/2005/8/layout/vList3#1"/>
    <dgm:cxn modelId="{8F75CA29-9C54-4590-A7FD-60FF2198A944}" type="presParOf" srcId="{6BBCF2FD-6E42-472A-8FA8-44C42433823A}" destId="{49748798-034B-4DCB-BB42-1A8CD97500BE}" srcOrd="0" destOrd="0" presId="urn:microsoft.com/office/officeart/2005/8/layout/vList3#1"/>
    <dgm:cxn modelId="{152AC2D5-2AC2-4DF4-99F1-99B4E988885D}" type="presParOf" srcId="{6BBCF2FD-6E42-472A-8FA8-44C42433823A}" destId="{F7BBC12D-9D4F-4C3B-A61B-445B0F4E40CE}" srcOrd="1" destOrd="0" presId="urn:microsoft.com/office/officeart/2005/8/layout/vList3#1"/>
    <dgm:cxn modelId="{276D2F32-231F-4502-A2F0-0C71793BBDBE}" type="presParOf" srcId="{8247D597-7F7C-4E54-8C1D-1E5F9FD3BFC6}" destId="{8F58AA73-8146-45B0-B788-9095C71CBF6E}" srcOrd="3" destOrd="0" presId="urn:microsoft.com/office/officeart/2005/8/layout/vList3#1"/>
    <dgm:cxn modelId="{35A0B72C-548C-4C8C-9FDF-58E643C3859F}" type="presParOf" srcId="{8247D597-7F7C-4E54-8C1D-1E5F9FD3BFC6}" destId="{04B096B5-A260-4D2F-B4D5-06CF47BA3FC0}" srcOrd="4" destOrd="0" presId="urn:microsoft.com/office/officeart/2005/8/layout/vList3#1"/>
    <dgm:cxn modelId="{89521EF8-740B-4F22-A635-89B95AB7F399}" type="presParOf" srcId="{04B096B5-A260-4D2F-B4D5-06CF47BA3FC0}" destId="{93843DF5-224B-4032-B9A8-5B0AA8344701}" srcOrd="0" destOrd="0" presId="urn:microsoft.com/office/officeart/2005/8/layout/vList3#1"/>
    <dgm:cxn modelId="{CE202751-143F-4C2C-BDCF-BDC922D13088}" type="presParOf" srcId="{04B096B5-A260-4D2F-B4D5-06CF47BA3FC0}" destId="{3C457F6F-C439-49F2-BEF8-CD6B984F6172}" srcOrd="1" destOrd="0" presId="urn:microsoft.com/office/officeart/2005/8/layout/vList3#1"/>
    <dgm:cxn modelId="{7F6C40B6-4D59-4F85-A243-53B93C830755}" type="presParOf" srcId="{8247D597-7F7C-4E54-8C1D-1E5F9FD3BFC6}" destId="{486363C2-ACF2-40EA-B2B0-0D544D44E1E9}" srcOrd="5" destOrd="0" presId="urn:microsoft.com/office/officeart/2005/8/layout/vList3#1"/>
    <dgm:cxn modelId="{097806A1-9A41-4E9E-AA9E-CBD8C11C114E}" type="presParOf" srcId="{8247D597-7F7C-4E54-8C1D-1E5F9FD3BFC6}" destId="{62326678-E6F6-4963-9518-086C0FCFDBD8}" srcOrd="6" destOrd="0" presId="urn:microsoft.com/office/officeart/2005/8/layout/vList3#1"/>
    <dgm:cxn modelId="{4818FE32-3EF8-4916-B9B5-74C7C7B9611A}" type="presParOf" srcId="{62326678-E6F6-4963-9518-086C0FCFDBD8}" destId="{526ED1FA-B3FC-4DA3-8CA3-2A0793E30A3F}" srcOrd="0" destOrd="0" presId="urn:microsoft.com/office/officeart/2005/8/layout/vList3#1"/>
    <dgm:cxn modelId="{E4309CF5-BACA-4393-9DC0-47BAC048D278}" type="presParOf" srcId="{62326678-E6F6-4963-9518-086C0FCFDBD8}" destId="{55AE943D-26AE-4D1B-B0BF-D10E78C4CFE5}"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37067-6A2E-4489-8403-B3C29AC0A9DA}" type="doc">
      <dgm:prSet loTypeId="urn:microsoft.com/office/officeart/2008/layout/RadialCluster" loCatId="cycle" qsTypeId="urn:microsoft.com/office/officeart/2005/8/quickstyle/3d3" qsCatId="3D" csTypeId="urn:microsoft.com/office/officeart/2005/8/colors/accent6_2" csCatId="accent6" phldr="1"/>
      <dgm:spPr/>
      <dgm:t>
        <a:bodyPr/>
        <a:lstStyle/>
        <a:p>
          <a:endParaRPr lang="zh-CN" altLang="en-US"/>
        </a:p>
      </dgm:t>
    </dgm:pt>
    <dgm:pt modelId="{09E2C111-7A83-4BAD-85D0-4B3C23926C54}">
      <dgm:prSet phldrT="[文本]" custT="1"/>
      <dgm:spPr/>
      <dgm:t>
        <a:bodyPr/>
        <a:lstStyle/>
        <a:p>
          <a:r>
            <a:rPr lang="en-US" altLang="zh-CN" sz="2000" dirty="0" smtClean="0">
              <a:latin typeface="Times New Roman" pitchFamily="18" charset="0"/>
              <a:cs typeface="Times New Roman" pitchFamily="18" charset="0"/>
            </a:rPr>
            <a:t>Relative Theory about </a:t>
          </a:r>
          <a:r>
            <a:rPr lang="en-US" altLang="zh-CN" sz="2000" dirty="0" smtClean="0">
              <a:latin typeface="Times New Roman" pitchFamily="18" charset="0"/>
              <a:ea typeface="宋体" pitchFamily="2" charset="-122"/>
              <a:cs typeface="Times New Roman" pitchFamily="18" charset="0"/>
            </a:rPr>
            <a:t>Fair Education</a:t>
          </a:r>
          <a:endParaRPr lang="zh-CN" altLang="en-US" sz="2000" b="1" dirty="0">
            <a:latin typeface="Times New Roman" pitchFamily="18" charset="0"/>
            <a:cs typeface="Times New Roman" pitchFamily="18" charset="0"/>
          </a:endParaRPr>
        </a:p>
      </dgm:t>
    </dgm:pt>
    <dgm:pt modelId="{7EA06E0B-7C4A-4D47-9634-A3F52397308A}" type="parTrans" cxnId="{94187B8B-F74F-4A05-BCAD-5BE30905302A}">
      <dgm:prSet/>
      <dgm:spPr/>
      <dgm:t>
        <a:bodyPr/>
        <a:lstStyle/>
        <a:p>
          <a:endParaRPr lang="zh-CN" altLang="en-US"/>
        </a:p>
      </dgm:t>
    </dgm:pt>
    <dgm:pt modelId="{C592B146-0357-46B8-9807-3BCD41F8A0AA}" type="sibTrans" cxnId="{94187B8B-F74F-4A05-BCAD-5BE30905302A}">
      <dgm:prSet/>
      <dgm:spPr/>
      <dgm:t>
        <a:bodyPr/>
        <a:lstStyle/>
        <a:p>
          <a:endParaRPr lang="zh-CN" altLang="en-US"/>
        </a:p>
      </dgm:t>
    </dgm:pt>
    <dgm:pt modelId="{1CCBECAE-0B81-4001-94A9-F573D4DE8BEB}">
      <dgm:prSet phldrT="[文本]" custT="1"/>
      <dgm:spPr/>
      <dgm:t>
        <a:bodyPr/>
        <a:lstStyle/>
        <a:p>
          <a:r>
            <a:rPr lang="en-US" altLang="zh-CN" sz="2000" dirty="0" smtClean="0">
              <a:latin typeface="Times New Roman" pitchFamily="18" charset="0"/>
              <a:ea typeface="黑体" pitchFamily="49" charset="-122"/>
              <a:cs typeface="Times New Roman" pitchFamily="18" charset="0"/>
            </a:rPr>
            <a:t>What is </a:t>
          </a:r>
          <a:r>
            <a:rPr lang="en-US" altLang="zh-CN" sz="2000" dirty="0" smtClean="0">
              <a:latin typeface="Times New Roman" pitchFamily="18" charset="0"/>
              <a:ea typeface="宋体" pitchFamily="2" charset="-122"/>
              <a:cs typeface="Times New Roman" pitchFamily="18" charset="0"/>
            </a:rPr>
            <a:t>Fair Education</a:t>
          </a:r>
          <a:r>
            <a:rPr lang="en-US" altLang="zh-CN" sz="2000" dirty="0" smtClean="0">
              <a:latin typeface="Times New Roman" pitchFamily="18" charset="0"/>
              <a:ea typeface="黑体" pitchFamily="49" charset="-122"/>
              <a:cs typeface="Times New Roman" pitchFamily="18" charset="0"/>
            </a:rPr>
            <a:t>s?</a:t>
          </a:r>
          <a:endParaRPr lang="zh-CN" altLang="en-US" sz="2400" dirty="0">
            <a:latin typeface="Times New Roman" pitchFamily="18" charset="0"/>
            <a:cs typeface="Times New Roman" pitchFamily="18" charset="0"/>
          </a:endParaRPr>
        </a:p>
      </dgm:t>
    </dgm:pt>
    <dgm:pt modelId="{DB3BB5CE-5D9E-4E9A-A9B2-CFDE895830DC}" type="parTrans" cxnId="{4ABF2D6F-169B-4068-A846-08D9E8C70874}">
      <dgm:prSet/>
      <dgm:spPr/>
      <dgm:t>
        <a:bodyPr/>
        <a:lstStyle/>
        <a:p>
          <a:endParaRPr lang="zh-CN" altLang="en-US"/>
        </a:p>
      </dgm:t>
    </dgm:pt>
    <dgm:pt modelId="{D5F03789-9780-4C4F-BB54-F27E5616E1AE}" type="sibTrans" cxnId="{4ABF2D6F-169B-4068-A846-08D9E8C70874}">
      <dgm:prSet/>
      <dgm:spPr/>
      <dgm:t>
        <a:bodyPr/>
        <a:lstStyle/>
        <a:p>
          <a:endParaRPr lang="zh-CN" altLang="en-US"/>
        </a:p>
      </dgm:t>
    </dgm:pt>
    <dgm:pt modelId="{FF145A8C-52C9-4B40-AF32-B5276E95AD38}">
      <dgm:prSet phldrT="[文本]" custT="1"/>
      <dgm:spPr/>
      <dgm:t>
        <a:bodyPr/>
        <a:lstStyle/>
        <a:p>
          <a:r>
            <a:rPr lang="en-US" altLang="zh-CN" sz="1800" smtClean="0">
              <a:latin typeface="Times New Roman" pitchFamily="18" charset="0"/>
              <a:ea typeface="黑体" pitchFamily="49" charset="-122"/>
              <a:cs typeface="Times New Roman" pitchFamily="18" charset="0"/>
            </a:rPr>
            <a:t>The Reason for Promoting </a:t>
          </a:r>
          <a:r>
            <a:rPr lang="en-US" altLang="zh-CN" sz="1800" smtClean="0">
              <a:latin typeface="Times New Roman" pitchFamily="18" charset="0"/>
              <a:ea typeface="宋体" pitchFamily="2" charset="-122"/>
              <a:cs typeface="Times New Roman" pitchFamily="18" charset="0"/>
            </a:rPr>
            <a:t>Fair Education</a:t>
          </a:r>
          <a:endParaRPr lang="zh-CN" altLang="en-US" sz="2400" dirty="0">
            <a:latin typeface="Times New Roman" pitchFamily="18" charset="0"/>
            <a:cs typeface="Times New Roman" pitchFamily="18" charset="0"/>
          </a:endParaRPr>
        </a:p>
      </dgm:t>
    </dgm:pt>
    <dgm:pt modelId="{DC3EE0DC-D258-475E-96BD-06D74019AA4C}" type="parTrans" cxnId="{0C8249CA-865F-49F4-B384-FE8A8D733CE3}">
      <dgm:prSet/>
      <dgm:spPr/>
      <dgm:t>
        <a:bodyPr/>
        <a:lstStyle/>
        <a:p>
          <a:endParaRPr lang="zh-CN" altLang="en-US"/>
        </a:p>
      </dgm:t>
    </dgm:pt>
    <dgm:pt modelId="{D17E2899-FB65-48E9-86DB-45C145D62899}" type="sibTrans" cxnId="{0C8249CA-865F-49F4-B384-FE8A8D733CE3}">
      <dgm:prSet/>
      <dgm:spPr/>
      <dgm:t>
        <a:bodyPr/>
        <a:lstStyle/>
        <a:p>
          <a:endParaRPr lang="zh-CN" altLang="en-US"/>
        </a:p>
      </dgm:t>
    </dgm:pt>
    <dgm:pt modelId="{F316A460-0233-4141-9EAF-815DF86436DA}">
      <dgm:prSet phldrT="[文本]" custT="1"/>
      <dgm:spPr/>
      <dgm:t>
        <a:bodyPr/>
        <a:lstStyle/>
        <a:p>
          <a:r>
            <a:rPr lang="en-US" altLang="zh-CN" sz="2000" smtClean="0">
              <a:latin typeface="Times New Roman" pitchFamily="18" charset="0"/>
              <a:ea typeface="黑体" pitchFamily="49" charset="-122"/>
              <a:cs typeface="Times New Roman" pitchFamily="18" charset="0"/>
            </a:rPr>
            <a:t>Nature of </a:t>
          </a:r>
          <a:r>
            <a:rPr lang="en-US" altLang="zh-CN" sz="2000" smtClean="0">
              <a:latin typeface="Times New Roman" pitchFamily="18" charset="0"/>
              <a:ea typeface="宋体" pitchFamily="2" charset="-122"/>
              <a:cs typeface="Times New Roman" pitchFamily="18" charset="0"/>
            </a:rPr>
            <a:t>Fair Education</a:t>
          </a:r>
          <a:endParaRPr lang="zh-CN" altLang="en-US" sz="2400" dirty="0">
            <a:latin typeface="Times New Roman" pitchFamily="18" charset="0"/>
            <a:cs typeface="Times New Roman" pitchFamily="18" charset="0"/>
          </a:endParaRPr>
        </a:p>
      </dgm:t>
    </dgm:pt>
    <dgm:pt modelId="{E1858493-853B-4268-BBDA-C52C0F4EBBCA}" type="parTrans" cxnId="{6D6F154B-C49F-43A1-AD6B-7B3ACE672D20}">
      <dgm:prSet/>
      <dgm:spPr/>
      <dgm:t>
        <a:bodyPr/>
        <a:lstStyle/>
        <a:p>
          <a:endParaRPr lang="zh-CN" altLang="en-US"/>
        </a:p>
      </dgm:t>
    </dgm:pt>
    <dgm:pt modelId="{3C6E15AB-0C3D-447E-AF42-44961E6F88CD}" type="sibTrans" cxnId="{6D6F154B-C49F-43A1-AD6B-7B3ACE672D20}">
      <dgm:prSet/>
      <dgm:spPr/>
      <dgm:t>
        <a:bodyPr/>
        <a:lstStyle/>
        <a:p>
          <a:endParaRPr lang="zh-CN" altLang="en-US"/>
        </a:p>
      </dgm:t>
    </dgm:pt>
    <dgm:pt modelId="{ED1F242A-AE57-4620-B619-9AB46BF95003}" type="pres">
      <dgm:prSet presAssocID="{50137067-6A2E-4489-8403-B3C29AC0A9DA}" presName="Name0" presStyleCnt="0">
        <dgm:presLayoutVars>
          <dgm:chMax val="1"/>
          <dgm:chPref val="1"/>
          <dgm:dir/>
          <dgm:animOne val="branch"/>
          <dgm:animLvl val="lvl"/>
        </dgm:presLayoutVars>
      </dgm:prSet>
      <dgm:spPr/>
      <dgm:t>
        <a:bodyPr/>
        <a:lstStyle/>
        <a:p>
          <a:endParaRPr lang="zh-CN" altLang="en-US"/>
        </a:p>
      </dgm:t>
    </dgm:pt>
    <dgm:pt modelId="{DECE4FA1-46AA-4A08-A628-3956710E63F7}" type="pres">
      <dgm:prSet presAssocID="{09E2C111-7A83-4BAD-85D0-4B3C23926C54}" presName="singleCycle" presStyleCnt="0"/>
      <dgm:spPr/>
      <dgm:t>
        <a:bodyPr/>
        <a:lstStyle/>
        <a:p>
          <a:endParaRPr lang="zh-CN" altLang="en-US"/>
        </a:p>
      </dgm:t>
    </dgm:pt>
    <dgm:pt modelId="{DBFA36C2-42F3-49F8-A7E6-867A4A2E02C1}" type="pres">
      <dgm:prSet presAssocID="{09E2C111-7A83-4BAD-85D0-4B3C23926C54}" presName="singleCenter" presStyleLbl="node1" presStyleIdx="0" presStyleCnt="4" custScaleX="137751" custScaleY="86269" custLinFactNeighborX="-6091" custLinFactNeighborY="-9321">
        <dgm:presLayoutVars>
          <dgm:chMax val="7"/>
          <dgm:chPref val="7"/>
        </dgm:presLayoutVars>
      </dgm:prSet>
      <dgm:spPr/>
      <dgm:t>
        <a:bodyPr/>
        <a:lstStyle/>
        <a:p>
          <a:endParaRPr lang="zh-CN" altLang="en-US"/>
        </a:p>
      </dgm:t>
    </dgm:pt>
    <dgm:pt modelId="{412FE58C-9E35-47F3-BF16-087C024B923E}" type="pres">
      <dgm:prSet presAssocID="{DB3BB5CE-5D9E-4E9A-A9B2-CFDE895830DC}" presName="Name56" presStyleLbl="parChTrans1D2" presStyleIdx="0" presStyleCnt="3"/>
      <dgm:spPr/>
      <dgm:t>
        <a:bodyPr/>
        <a:lstStyle/>
        <a:p>
          <a:endParaRPr lang="zh-CN" altLang="en-US"/>
        </a:p>
      </dgm:t>
    </dgm:pt>
    <dgm:pt modelId="{09BD0E15-3F9C-46C6-904A-97A235DB9FED}" type="pres">
      <dgm:prSet presAssocID="{1CCBECAE-0B81-4001-94A9-F573D4DE8BEB}" presName="text0" presStyleLbl="node1" presStyleIdx="1" presStyleCnt="4" custScaleX="218211" custScaleY="102598" custRadScaleRad="105393" custRadScaleInc="1473">
        <dgm:presLayoutVars>
          <dgm:bulletEnabled val="1"/>
        </dgm:presLayoutVars>
      </dgm:prSet>
      <dgm:spPr/>
      <dgm:t>
        <a:bodyPr/>
        <a:lstStyle/>
        <a:p>
          <a:endParaRPr lang="zh-CN" altLang="en-US"/>
        </a:p>
      </dgm:t>
    </dgm:pt>
    <dgm:pt modelId="{EFE62869-B60A-48B5-9588-0BE8E7113A69}" type="pres">
      <dgm:prSet presAssocID="{DC3EE0DC-D258-475E-96BD-06D74019AA4C}" presName="Name56" presStyleLbl="parChTrans1D2" presStyleIdx="1" presStyleCnt="3"/>
      <dgm:spPr/>
      <dgm:t>
        <a:bodyPr/>
        <a:lstStyle/>
        <a:p>
          <a:endParaRPr lang="zh-CN" altLang="en-US"/>
        </a:p>
      </dgm:t>
    </dgm:pt>
    <dgm:pt modelId="{44C1EEC5-4D0A-46E3-8670-EA77C73D5456}" type="pres">
      <dgm:prSet presAssocID="{FF145A8C-52C9-4B40-AF32-B5276E95AD38}" presName="text0" presStyleLbl="node1" presStyleIdx="2" presStyleCnt="4" custScaleX="214642" custScaleY="107984" custRadScaleRad="118489" custRadScaleInc="-8106">
        <dgm:presLayoutVars>
          <dgm:bulletEnabled val="1"/>
        </dgm:presLayoutVars>
      </dgm:prSet>
      <dgm:spPr/>
      <dgm:t>
        <a:bodyPr/>
        <a:lstStyle/>
        <a:p>
          <a:endParaRPr lang="zh-CN" altLang="en-US"/>
        </a:p>
      </dgm:t>
    </dgm:pt>
    <dgm:pt modelId="{6CEAF33E-B721-470E-83CA-F811E9D7F15A}" type="pres">
      <dgm:prSet presAssocID="{E1858493-853B-4268-BBDA-C52C0F4EBBCA}" presName="Name56" presStyleLbl="parChTrans1D2" presStyleIdx="2" presStyleCnt="3"/>
      <dgm:spPr/>
      <dgm:t>
        <a:bodyPr/>
        <a:lstStyle/>
        <a:p>
          <a:endParaRPr lang="zh-CN" altLang="en-US"/>
        </a:p>
      </dgm:t>
    </dgm:pt>
    <dgm:pt modelId="{9577CB2F-3B18-42BA-BF1A-7E9CC703F57B}" type="pres">
      <dgm:prSet presAssocID="{F316A460-0233-4141-9EAF-815DF86436DA}" presName="text0" presStyleLbl="node1" presStyleIdx="3" presStyleCnt="4" custScaleX="194678" custScaleY="113788" custRadScaleRad="111082" custRadScaleInc="9156">
        <dgm:presLayoutVars>
          <dgm:bulletEnabled val="1"/>
        </dgm:presLayoutVars>
      </dgm:prSet>
      <dgm:spPr/>
      <dgm:t>
        <a:bodyPr/>
        <a:lstStyle/>
        <a:p>
          <a:endParaRPr lang="zh-CN" altLang="en-US"/>
        </a:p>
      </dgm:t>
    </dgm:pt>
  </dgm:ptLst>
  <dgm:cxnLst>
    <dgm:cxn modelId="{7606C385-0837-4D7A-941C-DA03A7DEDE39}" type="presOf" srcId="{09E2C111-7A83-4BAD-85D0-4B3C23926C54}" destId="{DBFA36C2-42F3-49F8-A7E6-867A4A2E02C1}" srcOrd="0" destOrd="0" presId="urn:microsoft.com/office/officeart/2008/layout/RadialCluster"/>
    <dgm:cxn modelId="{16DA7FD8-06F1-445A-A300-8C33AD03FFDD}" type="presOf" srcId="{E1858493-853B-4268-BBDA-C52C0F4EBBCA}" destId="{6CEAF33E-B721-470E-83CA-F811E9D7F15A}" srcOrd="0" destOrd="0" presId="urn:microsoft.com/office/officeart/2008/layout/RadialCluster"/>
    <dgm:cxn modelId="{94187B8B-F74F-4A05-BCAD-5BE30905302A}" srcId="{50137067-6A2E-4489-8403-B3C29AC0A9DA}" destId="{09E2C111-7A83-4BAD-85D0-4B3C23926C54}" srcOrd="0" destOrd="0" parTransId="{7EA06E0B-7C4A-4D47-9634-A3F52397308A}" sibTransId="{C592B146-0357-46B8-9807-3BCD41F8A0AA}"/>
    <dgm:cxn modelId="{CF8EADD1-F27D-4B8E-838B-589847304C99}" type="presOf" srcId="{1CCBECAE-0B81-4001-94A9-F573D4DE8BEB}" destId="{09BD0E15-3F9C-46C6-904A-97A235DB9FED}" srcOrd="0" destOrd="0" presId="urn:microsoft.com/office/officeart/2008/layout/RadialCluster"/>
    <dgm:cxn modelId="{0C8249CA-865F-49F4-B384-FE8A8D733CE3}" srcId="{09E2C111-7A83-4BAD-85D0-4B3C23926C54}" destId="{FF145A8C-52C9-4B40-AF32-B5276E95AD38}" srcOrd="1" destOrd="0" parTransId="{DC3EE0DC-D258-475E-96BD-06D74019AA4C}" sibTransId="{D17E2899-FB65-48E9-86DB-45C145D62899}"/>
    <dgm:cxn modelId="{191F297E-2E71-4070-AA0C-22E4303EEEF9}" type="presOf" srcId="{FF145A8C-52C9-4B40-AF32-B5276E95AD38}" destId="{44C1EEC5-4D0A-46E3-8670-EA77C73D5456}" srcOrd="0" destOrd="0" presId="urn:microsoft.com/office/officeart/2008/layout/RadialCluster"/>
    <dgm:cxn modelId="{BC8E34A7-1A20-4ABD-BF5B-F5467F4C9F88}" type="presOf" srcId="{50137067-6A2E-4489-8403-B3C29AC0A9DA}" destId="{ED1F242A-AE57-4620-B619-9AB46BF95003}" srcOrd="0" destOrd="0" presId="urn:microsoft.com/office/officeart/2008/layout/RadialCluster"/>
    <dgm:cxn modelId="{4ABF2D6F-169B-4068-A846-08D9E8C70874}" srcId="{09E2C111-7A83-4BAD-85D0-4B3C23926C54}" destId="{1CCBECAE-0B81-4001-94A9-F573D4DE8BEB}" srcOrd="0" destOrd="0" parTransId="{DB3BB5CE-5D9E-4E9A-A9B2-CFDE895830DC}" sibTransId="{D5F03789-9780-4C4F-BB54-F27E5616E1AE}"/>
    <dgm:cxn modelId="{6D6F154B-C49F-43A1-AD6B-7B3ACE672D20}" srcId="{09E2C111-7A83-4BAD-85D0-4B3C23926C54}" destId="{F316A460-0233-4141-9EAF-815DF86436DA}" srcOrd="2" destOrd="0" parTransId="{E1858493-853B-4268-BBDA-C52C0F4EBBCA}" sibTransId="{3C6E15AB-0C3D-447E-AF42-44961E6F88CD}"/>
    <dgm:cxn modelId="{31410799-67A8-488D-8112-B1E9D474DEE1}" type="presOf" srcId="{DC3EE0DC-D258-475E-96BD-06D74019AA4C}" destId="{EFE62869-B60A-48B5-9588-0BE8E7113A69}" srcOrd="0" destOrd="0" presId="urn:microsoft.com/office/officeart/2008/layout/RadialCluster"/>
    <dgm:cxn modelId="{F1970307-8C9E-4851-A339-EE50AEC130B7}" type="presOf" srcId="{F316A460-0233-4141-9EAF-815DF86436DA}" destId="{9577CB2F-3B18-42BA-BF1A-7E9CC703F57B}" srcOrd="0" destOrd="0" presId="urn:microsoft.com/office/officeart/2008/layout/RadialCluster"/>
    <dgm:cxn modelId="{30305246-29F5-487D-B576-66052F69BF79}" type="presOf" srcId="{DB3BB5CE-5D9E-4E9A-A9B2-CFDE895830DC}" destId="{412FE58C-9E35-47F3-BF16-087C024B923E}" srcOrd="0" destOrd="0" presId="urn:microsoft.com/office/officeart/2008/layout/RadialCluster"/>
    <dgm:cxn modelId="{47DDCC3D-4DC8-4044-86B1-9214A910697B}" type="presParOf" srcId="{ED1F242A-AE57-4620-B619-9AB46BF95003}" destId="{DECE4FA1-46AA-4A08-A628-3956710E63F7}" srcOrd="0" destOrd="0" presId="urn:microsoft.com/office/officeart/2008/layout/RadialCluster"/>
    <dgm:cxn modelId="{B6EF41B5-FB0E-4C5A-A674-AFC8F5390FF6}" type="presParOf" srcId="{DECE4FA1-46AA-4A08-A628-3956710E63F7}" destId="{DBFA36C2-42F3-49F8-A7E6-867A4A2E02C1}" srcOrd="0" destOrd="0" presId="urn:microsoft.com/office/officeart/2008/layout/RadialCluster"/>
    <dgm:cxn modelId="{B008726E-CCA5-4935-8852-03EECEBAA9FA}" type="presParOf" srcId="{DECE4FA1-46AA-4A08-A628-3956710E63F7}" destId="{412FE58C-9E35-47F3-BF16-087C024B923E}" srcOrd="1" destOrd="0" presId="urn:microsoft.com/office/officeart/2008/layout/RadialCluster"/>
    <dgm:cxn modelId="{25705051-6421-4C70-86AE-579847545AD8}" type="presParOf" srcId="{DECE4FA1-46AA-4A08-A628-3956710E63F7}" destId="{09BD0E15-3F9C-46C6-904A-97A235DB9FED}" srcOrd="2" destOrd="0" presId="urn:microsoft.com/office/officeart/2008/layout/RadialCluster"/>
    <dgm:cxn modelId="{3C3928D1-0D07-4060-B36D-5418BDACF29E}" type="presParOf" srcId="{DECE4FA1-46AA-4A08-A628-3956710E63F7}" destId="{EFE62869-B60A-48B5-9588-0BE8E7113A69}" srcOrd="3" destOrd="0" presId="urn:microsoft.com/office/officeart/2008/layout/RadialCluster"/>
    <dgm:cxn modelId="{18297C4E-A9FB-40E9-9920-818B46A23119}" type="presParOf" srcId="{DECE4FA1-46AA-4A08-A628-3956710E63F7}" destId="{44C1EEC5-4D0A-46E3-8670-EA77C73D5456}" srcOrd="4" destOrd="0" presId="urn:microsoft.com/office/officeart/2008/layout/RadialCluster"/>
    <dgm:cxn modelId="{2300D61C-3087-403E-8254-F0972699F121}" type="presParOf" srcId="{DECE4FA1-46AA-4A08-A628-3956710E63F7}" destId="{6CEAF33E-B721-470E-83CA-F811E9D7F15A}" srcOrd="5" destOrd="0" presId="urn:microsoft.com/office/officeart/2008/layout/RadialCluster"/>
    <dgm:cxn modelId="{CE657B49-735C-4A69-B789-B3404CC6D620}" type="presParOf" srcId="{DECE4FA1-46AA-4A08-A628-3956710E63F7}" destId="{9577CB2F-3B18-42BA-BF1A-7E9CC703F57B}"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18186-9BEC-4E9A-AEBC-838D677385CD}" type="doc">
      <dgm:prSet loTypeId="urn:microsoft.com/office/officeart/2011/layout/TabList" loCatId="list" qsTypeId="urn:microsoft.com/office/officeart/2005/8/quickstyle/3d2" qsCatId="3D" csTypeId="urn:microsoft.com/office/officeart/2005/8/colors/accent1_2" csCatId="accent1" phldr="1"/>
      <dgm:spPr/>
      <dgm:t>
        <a:bodyPr/>
        <a:lstStyle/>
        <a:p>
          <a:endParaRPr lang="zh-CN" altLang="en-US"/>
        </a:p>
      </dgm:t>
    </dgm:pt>
    <dgm:pt modelId="{09A88CF9-CCCC-4C04-BF67-BF195A3C33E0}">
      <dgm:prSet phldrT="[文本]" custT="1"/>
      <dgm:spPr/>
      <dgm:t>
        <a:bodyPr/>
        <a:lstStyle/>
        <a:p>
          <a:r>
            <a:rPr lang="en-US" altLang="zh-CN" sz="1800" i="1" dirty="0" err="1" smtClean="0">
              <a:latin typeface="Times New Roman" pitchFamily="18" charset="0"/>
              <a:ea typeface="黑体" pitchFamily="49" charset="-122"/>
              <a:cs typeface="Times New Roman" pitchFamily="18" charset="0"/>
            </a:rPr>
            <a:t>Cihai</a:t>
          </a:r>
          <a:endParaRPr lang="zh-CN" altLang="en-US" sz="1800" i="1" dirty="0">
            <a:latin typeface="Times New Roman" pitchFamily="18" charset="0"/>
            <a:cs typeface="Times New Roman" pitchFamily="18" charset="0"/>
          </a:endParaRPr>
        </a:p>
      </dgm:t>
    </dgm:pt>
    <dgm:pt modelId="{5CA95331-4B25-4120-A89F-890AE5B9D882}" type="parTrans" cxnId="{11611ED7-124B-4302-944B-51588E15A499}">
      <dgm:prSet/>
      <dgm:spPr/>
      <dgm:t>
        <a:bodyPr/>
        <a:lstStyle/>
        <a:p>
          <a:endParaRPr lang="zh-CN" altLang="en-US"/>
        </a:p>
      </dgm:t>
    </dgm:pt>
    <dgm:pt modelId="{BD42968A-BF24-4A70-8626-5C034B433731}" type="sibTrans" cxnId="{11611ED7-124B-4302-944B-51588E15A499}">
      <dgm:prSet/>
      <dgm:spPr/>
      <dgm:t>
        <a:bodyPr/>
        <a:lstStyle/>
        <a:p>
          <a:endParaRPr lang="zh-CN" altLang="en-US"/>
        </a:p>
      </dgm:t>
    </dgm:pt>
    <dgm:pt modelId="{CEB064A1-E8D0-4DEA-B5E9-45239575DA21}">
      <dgm:prSet phldrT="[文本]" custT="1"/>
      <dgm:spPr/>
      <dgm:t>
        <a:bodyPr/>
        <a:lstStyle/>
        <a:p>
          <a:r>
            <a:rPr lang="en-US" altLang="zh-CN" sz="1800" b="1" dirty="0" smtClean="0">
              <a:solidFill>
                <a:schemeClr val="bg2"/>
              </a:solidFill>
              <a:latin typeface="Times New Roman" pitchFamily="18" charset="0"/>
              <a:ea typeface="楷体_GB2312" pitchFamily="49" charset="-122"/>
              <a:cs typeface="Times New Roman" pitchFamily="18" charset="0"/>
            </a:rPr>
            <a:t>Fairness means justice.</a:t>
          </a:r>
          <a:endParaRPr lang="zh-CN" altLang="en-US" sz="1800" b="1" dirty="0">
            <a:solidFill>
              <a:schemeClr val="bg2"/>
            </a:solidFill>
            <a:latin typeface="Times New Roman" pitchFamily="18" charset="0"/>
            <a:ea typeface="楷体_GB2312" pitchFamily="49" charset="-122"/>
            <a:cs typeface="Times New Roman" pitchFamily="18" charset="0"/>
          </a:endParaRPr>
        </a:p>
      </dgm:t>
    </dgm:pt>
    <dgm:pt modelId="{86D23BE9-C68E-4C9E-86F1-D0879948F5C0}" type="parTrans" cxnId="{9870190D-4B9E-4B08-A02D-4AC1B8F78CDA}">
      <dgm:prSet/>
      <dgm:spPr/>
      <dgm:t>
        <a:bodyPr/>
        <a:lstStyle/>
        <a:p>
          <a:endParaRPr lang="zh-CN" altLang="en-US"/>
        </a:p>
      </dgm:t>
    </dgm:pt>
    <dgm:pt modelId="{914DDBDD-649E-413A-94E7-E6BACFB565FA}" type="sibTrans" cxnId="{9870190D-4B9E-4B08-A02D-4AC1B8F78CDA}">
      <dgm:prSet/>
      <dgm:spPr/>
      <dgm:t>
        <a:bodyPr/>
        <a:lstStyle/>
        <a:p>
          <a:endParaRPr lang="zh-CN" altLang="en-US"/>
        </a:p>
      </dgm:t>
    </dgm:pt>
    <dgm:pt modelId="{3917B7D1-98AB-4EAF-A1A5-4F6C6F3C82E0}">
      <dgm:prSet phldrT="[文本]" custT="1"/>
      <dgm:spPr/>
      <dgm:t>
        <a:bodyPr/>
        <a:lstStyle/>
        <a:p>
          <a:r>
            <a:rPr lang="en-US" altLang="zh-CN" sz="1800" b="1" dirty="0" smtClean="0">
              <a:solidFill>
                <a:schemeClr val="bg2"/>
              </a:solidFill>
              <a:latin typeface="Times New Roman" pitchFamily="18" charset="0"/>
              <a:ea typeface="华文楷体" pitchFamily="2" charset="-122"/>
              <a:cs typeface="Times New Roman" pitchFamily="18" charset="0"/>
            </a:rPr>
            <a:t>Fair and impartial.</a:t>
          </a:r>
          <a:endParaRPr lang="zh-CN" altLang="en-US" sz="1800" b="1" dirty="0">
            <a:solidFill>
              <a:schemeClr val="bg2"/>
            </a:solidFill>
            <a:latin typeface="Times New Roman" pitchFamily="18" charset="0"/>
            <a:ea typeface="华文楷体" pitchFamily="2" charset="-122"/>
            <a:cs typeface="Times New Roman" pitchFamily="18" charset="0"/>
          </a:endParaRPr>
        </a:p>
      </dgm:t>
    </dgm:pt>
    <dgm:pt modelId="{530B6EFE-842B-41FA-9CC6-C4707470F0C4}" type="parTrans" cxnId="{2CA8AACD-F2EA-4087-A308-3DF52C9BF959}">
      <dgm:prSet/>
      <dgm:spPr/>
      <dgm:t>
        <a:bodyPr/>
        <a:lstStyle/>
        <a:p>
          <a:endParaRPr lang="zh-CN" altLang="en-US"/>
        </a:p>
      </dgm:t>
    </dgm:pt>
    <dgm:pt modelId="{41F9F539-300B-4F1A-9489-ECC1A5954D4D}" type="sibTrans" cxnId="{2CA8AACD-F2EA-4087-A308-3DF52C9BF959}">
      <dgm:prSet/>
      <dgm:spPr/>
      <dgm:t>
        <a:bodyPr/>
        <a:lstStyle/>
        <a:p>
          <a:endParaRPr lang="zh-CN" altLang="en-US"/>
        </a:p>
      </dgm:t>
    </dgm:pt>
    <dgm:pt modelId="{486089FC-F9E4-4466-BF77-C0229A85BA0D}">
      <dgm:prSet phldrT="[文本]" custT="1"/>
      <dgm:spPr/>
      <dgm:t>
        <a:bodyPr/>
        <a:lstStyle/>
        <a:p>
          <a:r>
            <a:rPr lang="en-US" altLang="zh-CN" sz="1800" i="1" dirty="0" smtClean="0">
              <a:latin typeface="Times New Roman" pitchFamily="18" charset="0"/>
              <a:cs typeface="Times New Roman" pitchFamily="18" charset="0"/>
            </a:rPr>
            <a:t>Modern Chinese Dictionary</a:t>
          </a:r>
          <a:endParaRPr lang="zh-CN" altLang="en-US" sz="1800" i="1" dirty="0">
            <a:latin typeface="Times New Roman" pitchFamily="18" charset="0"/>
            <a:cs typeface="Times New Roman" pitchFamily="18" charset="0"/>
          </a:endParaRPr>
        </a:p>
      </dgm:t>
    </dgm:pt>
    <dgm:pt modelId="{76D85DC9-443A-4092-8381-3449BC60FC58}" type="parTrans" cxnId="{842D8004-A01E-4929-A099-5EB646B3D1DA}">
      <dgm:prSet/>
      <dgm:spPr/>
      <dgm:t>
        <a:bodyPr/>
        <a:lstStyle/>
        <a:p>
          <a:endParaRPr lang="zh-CN" altLang="en-US"/>
        </a:p>
      </dgm:t>
    </dgm:pt>
    <dgm:pt modelId="{95E92AAE-E463-4083-8B00-3337F6954D1A}" type="sibTrans" cxnId="{842D8004-A01E-4929-A099-5EB646B3D1DA}">
      <dgm:prSet/>
      <dgm:spPr/>
      <dgm:t>
        <a:bodyPr/>
        <a:lstStyle/>
        <a:p>
          <a:endParaRPr lang="zh-CN" altLang="en-US"/>
        </a:p>
      </dgm:t>
    </dgm:pt>
    <dgm:pt modelId="{F8264C52-BEF8-4D03-BCB7-A27BBDCBC0F2}">
      <dgm:prSet phldrT="[文本]" custT="1"/>
      <dgm:spPr/>
      <dgm:t>
        <a:bodyPr/>
        <a:lstStyle/>
        <a:p>
          <a:r>
            <a:rPr lang="en-US" altLang="zh-CN" sz="1800" b="1" dirty="0" smtClean="0">
              <a:solidFill>
                <a:schemeClr val="bg2"/>
              </a:solidFill>
              <a:latin typeface="Times New Roman" pitchFamily="18" charset="0"/>
              <a:ea typeface="华文楷体" pitchFamily="2" charset="-122"/>
              <a:cs typeface="Times New Roman" pitchFamily="18" charset="0"/>
            </a:rPr>
            <a:t>Treat  everything reasonably and sensibly without being biased.</a:t>
          </a:r>
          <a:endParaRPr lang="zh-CN" altLang="en-US" sz="1800" b="1" dirty="0">
            <a:solidFill>
              <a:schemeClr val="bg2"/>
            </a:solidFill>
            <a:latin typeface="Times New Roman" pitchFamily="18" charset="0"/>
            <a:ea typeface="华文楷体" pitchFamily="2" charset="-122"/>
            <a:cs typeface="Times New Roman" pitchFamily="18" charset="0"/>
          </a:endParaRPr>
        </a:p>
      </dgm:t>
    </dgm:pt>
    <dgm:pt modelId="{A662583A-A6B4-4476-B0A1-C515C1F7F097}" type="parTrans" cxnId="{6E1DE756-2680-4FB9-82C2-E50E1BA481F0}">
      <dgm:prSet/>
      <dgm:spPr/>
      <dgm:t>
        <a:bodyPr/>
        <a:lstStyle/>
        <a:p>
          <a:endParaRPr lang="zh-CN" altLang="en-US"/>
        </a:p>
      </dgm:t>
    </dgm:pt>
    <dgm:pt modelId="{E275AF66-5C63-4CC2-B67C-66B82F84A85E}" type="sibTrans" cxnId="{6E1DE756-2680-4FB9-82C2-E50E1BA481F0}">
      <dgm:prSet/>
      <dgm:spPr/>
      <dgm:t>
        <a:bodyPr/>
        <a:lstStyle/>
        <a:p>
          <a:endParaRPr lang="zh-CN" altLang="en-US"/>
        </a:p>
      </dgm:t>
    </dgm:pt>
    <dgm:pt modelId="{11EC8274-E31A-494A-8F36-C174F51D4703}">
      <dgm:prSet phldrT="[文本]" custT="1"/>
      <dgm:spPr/>
      <dgm:t>
        <a:bodyPr/>
        <a:lstStyle/>
        <a:p>
          <a:r>
            <a:rPr lang="en-US" altLang="zh-CN" sz="1800" i="1" dirty="0" smtClean="0">
              <a:latin typeface="Times New Roman" pitchFamily="18" charset="0"/>
              <a:cs typeface="Times New Roman" pitchFamily="18" charset="0"/>
            </a:rPr>
            <a:t>English</a:t>
          </a:r>
          <a:endParaRPr lang="zh-CN" altLang="en-US" sz="1800" i="1" dirty="0">
            <a:latin typeface="Times New Roman" pitchFamily="18" charset="0"/>
            <a:cs typeface="Times New Roman" pitchFamily="18" charset="0"/>
          </a:endParaRPr>
        </a:p>
      </dgm:t>
    </dgm:pt>
    <dgm:pt modelId="{548ABE54-4BC7-469C-9C12-526575F4BBBC}" type="parTrans" cxnId="{90E6A704-4FC4-43EC-BFCB-3E8C203CF43E}">
      <dgm:prSet/>
      <dgm:spPr/>
      <dgm:t>
        <a:bodyPr/>
        <a:lstStyle/>
        <a:p>
          <a:endParaRPr lang="zh-CN" altLang="en-US"/>
        </a:p>
      </dgm:t>
    </dgm:pt>
    <dgm:pt modelId="{5ED257CC-BC69-401A-A72F-C682E792E265}" type="sibTrans" cxnId="{90E6A704-4FC4-43EC-BFCB-3E8C203CF43E}">
      <dgm:prSet/>
      <dgm:spPr/>
      <dgm:t>
        <a:bodyPr/>
        <a:lstStyle/>
        <a:p>
          <a:endParaRPr lang="zh-CN" altLang="en-US"/>
        </a:p>
      </dgm:t>
    </dgm:pt>
    <dgm:pt modelId="{19890691-38A6-4587-A3D5-48B0794AD1C6}">
      <dgm:prSet phldrT="[文本]" custT="1"/>
      <dgm:spPr/>
      <dgm:t>
        <a:bodyPr/>
        <a:lstStyle/>
        <a:p>
          <a:r>
            <a:rPr lang="en-US" altLang="zh-CN" sz="1800" i="1" dirty="0" smtClean="0">
              <a:latin typeface="Times New Roman" pitchFamily="18" charset="0"/>
              <a:cs typeface="Times New Roman" pitchFamily="18" charset="0"/>
            </a:rPr>
            <a:t>Grand Chinese Dictionary</a:t>
          </a:r>
          <a:endParaRPr lang="zh-CN" altLang="en-US" sz="1800" i="1" dirty="0">
            <a:latin typeface="Times New Roman" pitchFamily="18" charset="0"/>
            <a:cs typeface="Times New Roman" pitchFamily="18" charset="0"/>
          </a:endParaRPr>
        </a:p>
      </dgm:t>
    </dgm:pt>
    <dgm:pt modelId="{8B839AB1-7752-49F6-A7F9-A9DEEEBC225E}" type="sibTrans" cxnId="{60214E04-00E1-4F5C-AE15-11E4B5AE832A}">
      <dgm:prSet/>
      <dgm:spPr/>
      <dgm:t>
        <a:bodyPr/>
        <a:lstStyle/>
        <a:p>
          <a:endParaRPr lang="zh-CN" altLang="en-US"/>
        </a:p>
      </dgm:t>
    </dgm:pt>
    <dgm:pt modelId="{D0CB0B01-F394-43F3-A84D-6F92B13269DF}" type="parTrans" cxnId="{60214E04-00E1-4F5C-AE15-11E4B5AE832A}">
      <dgm:prSet/>
      <dgm:spPr/>
      <dgm:t>
        <a:bodyPr/>
        <a:lstStyle/>
        <a:p>
          <a:endParaRPr lang="zh-CN" altLang="en-US"/>
        </a:p>
      </dgm:t>
    </dgm:pt>
    <dgm:pt modelId="{A7AFD0A3-D17F-4855-8B77-A88E31C41BED}" type="pres">
      <dgm:prSet presAssocID="{0D718186-9BEC-4E9A-AEBC-838D677385CD}" presName="Name0" presStyleCnt="0">
        <dgm:presLayoutVars>
          <dgm:chMax/>
          <dgm:chPref val="3"/>
          <dgm:dir/>
          <dgm:animOne val="branch"/>
          <dgm:animLvl val="lvl"/>
        </dgm:presLayoutVars>
      </dgm:prSet>
      <dgm:spPr/>
      <dgm:t>
        <a:bodyPr/>
        <a:lstStyle/>
        <a:p>
          <a:endParaRPr lang="zh-CN" altLang="en-US"/>
        </a:p>
      </dgm:t>
    </dgm:pt>
    <dgm:pt modelId="{80BC39F3-C4DD-43C1-B892-C3FBB262AB01}" type="pres">
      <dgm:prSet presAssocID="{09A88CF9-CCCC-4C04-BF67-BF195A3C33E0}" presName="composite" presStyleCnt="0"/>
      <dgm:spPr/>
    </dgm:pt>
    <dgm:pt modelId="{63801C98-4FDF-4207-8C47-C3484D38EF06}" type="pres">
      <dgm:prSet presAssocID="{09A88CF9-CCCC-4C04-BF67-BF195A3C33E0}" presName="FirstChild" presStyleLbl="revTx" presStyleIdx="0" presStyleCnt="4" custScaleX="88857" custLinFactNeighborX="3279" custLinFactNeighborY="-88">
        <dgm:presLayoutVars>
          <dgm:chMax val="0"/>
          <dgm:chPref val="0"/>
          <dgm:bulletEnabled val="1"/>
        </dgm:presLayoutVars>
      </dgm:prSet>
      <dgm:spPr/>
      <dgm:t>
        <a:bodyPr/>
        <a:lstStyle/>
        <a:p>
          <a:endParaRPr lang="zh-CN" altLang="en-US"/>
        </a:p>
      </dgm:t>
    </dgm:pt>
    <dgm:pt modelId="{592AEC5D-44F9-4732-BAA5-BBC0292430FA}" type="pres">
      <dgm:prSet presAssocID="{09A88CF9-CCCC-4C04-BF67-BF195A3C33E0}" presName="Parent" presStyleLbl="alignNode1" presStyleIdx="0" presStyleCnt="4" custScaleX="129816" custLinFactNeighborX="9445" custLinFactNeighborY="-88">
        <dgm:presLayoutVars>
          <dgm:chMax val="3"/>
          <dgm:chPref val="3"/>
          <dgm:bulletEnabled val="1"/>
        </dgm:presLayoutVars>
      </dgm:prSet>
      <dgm:spPr/>
      <dgm:t>
        <a:bodyPr/>
        <a:lstStyle/>
        <a:p>
          <a:endParaRPr lang="zh-CN" altLang="en-US"/>
        </a:p>
      </dgm:t>
    </dgm:pt>
    <dgm:pt modelId="{1A714614-2F15-445D-9E53-F0282B72000E}" type="pres">
      <dgm:prSet presAssocID="{09A88CF9-CCCC-4C04-BF67-BF195A3C33E0}" presName="Accent" presStyleLbl="parChTrans1D1" presStyleIdx="0" presStyleCnt="4"/>
      <dgm:spPr/>
    </dgm:pt>
    <dgm:pt modelId="{324F59A8-5655-4BBF-A8B2-18E94521133A}" type="pres">
      <dgm:prSet presAssocID="{BD42968A-BF24-4A70-8626-5C034B433731}" presName="sibTrans" presStyleCnt="0"/>
      <dgm:spPr/>
    </dgm:pt>
    <dgm:pt modelId="{FC3BE537-54DD-4F6D-9CB2-1D5AE585006A}" type="pres">
      <dgm:prSet presAssocID="{19890691-38A6-4587-A3D5-48B0794AD1C6}" presName="composite" presStyleCnt="0"/>
      <dgm:spPr/>
    </dgm:pt>
    <dgm:pt modelId="{646947D6-3E15-4190-B90A-BFD2A6BACEC6}" type="pres">
      <dgm:prSet presAssocID="{19890691-38A6-4587-A3D5-48B0794AD1C6}" presName="FirstChild" presStyleLbl="revTx" presStyleIdx="1" presStyleCnt="4" custScaleX="79758" custScaleY="52417" custLinFactNeighborX="170" custLinFactNeighborY="13687">
        <dgm:presLayoutVars>
          <dgm:chMax val="0"/>
          <dgm:chPref val="0"/>
          <dgm:bulletEnabled val="1"/>
        </dgm:presLayoutVars>
      </dgm:prSet>
      <dgm:spPr/>
      <dgm:t>
        <a:bodyPr/>
        <a:lstStyle/>
        <a:p>
          <a:endParaRPr lang="zh-CN" altLang="en-US"/>
        </a:p>
      </dgm:t>
    </dgm:pt>
    <dgm:pt modelId="{919C030B-077C-42A8-B89F-0B56DA8A76EB}" type="pres">
      <dgm:prSet presAssocID="{19890691-38A6-4587-A3D5-48B0794AD1C6}" presName="Parent" presStyleLbl="alignNode1" presStyleIdx="1" presStyleCnt="4" custScaleX="130341" custLinFactNeighborX="8814" custLinFactNeighborY="-160">
        <dgm:presLayoutVars>
          <dgm:chMax val="3"/>
          <dgm:chPref val="3"/>
          <dgm:bulletEnabled val="1"/>
        </dgm:presLayoutVars>
      </dgm:prSet>
      <dgm:spPr/>
      <dgm:t>
        <a:bodyPr/>
        <a:lstStyle/>
        <a:p>
          <a:endParaRPr lang="zh-CN" altLang="en-US"/>
        </a:p>
      </dgm:t>
    </dgm:pt>
    <dgm:pt modelId="{E0BB1463-A45A-44AE-AA48-3F92B6FCF93E}" type="pres">
      <dgm:prSet presAssocID="{19890691-38A6-4587-A3D5-48B0794AD1C6}" presName="Accent" presStyleLbl="parChTrans1D1" presStyleIdx="1" presStyleCnt="4"/>
      <dgm:spPr/>
    </dgm:pt>
    <dgm:pt modelId="{7270EA64-C2F5-4F41-A321-45EC64B34329}" type="pres">
      <dgm:prSet presAssocID="{8B839AB1-7752-49F6-A7F9-A9DEEEBC225E}" presName="sibTrans" presStyleCnt="0"/>
      <dgm:spPr/>
    </dgm:pt>
    <dgm:pt modelId="{6A9046BC-AE6F-4062-8D53-7DDAD5FED157}" type="pres">
      <dgm:prSet presAssocID="{486089FC-F9E4-4466-BF77-C0229A85BA0D}" presName="composite" presStyleCnt="0"/>
      <dgm:spPr/>
    </dgm:pt>
    <dgm:pt modelId="{CB2260DB-95D1-4432-9AE6-C2B8493DC8B6}" type="pres">
      <dgm:prSet presAssocID="{486089FC-F9E4-4466-BF77-C0229A85BA0D}" presName="FirstChild" presStyleLbl="revTx" presStyleIdx="2" presStyleCnt="4" custScaleX="87103" custScaleY="119513" custLinFactNeighborX="1910" custLinFactNeighborY="-286">
        <dgm:presLayoutVars>
          <dgm:chMax val="0"/>
          <dgm:chPref val="0"/>
          <dgm:bulletEnabled val="1"/>
        </dgm:presLayoutVars>
      </dgm:prSet>
      <dgm:spPr/>
      <dgm:t>
        <a:bodyPr/>
        <a:lstStyle/>
        <a:p>
          <a:endParaRPr lang="zh-CN" altLang="en-US"/>
        </a:p>
      </dgm:t>
    </dgm:pt>
    <dgm:pt modelId="{5888F827-2B93-427D-B115-1FF1CA3CB647}" type="pres">
      <dgm:prSet presAssocID="{486089FC-F9E4-4466-BF77-C0229A85BA0D}" presName="Parent" presStyleLbl="alignNode1" presStyleIdx="2" presStyleCnt="4" custScaleX="130554" custLinFactNeighborX="8856" custLinFactNeighborY="517">
        <dgm:presLayoutVars>
          <dgm:chMax val="3"/>
          <dgm:chPref val="3"/>
          <dgm:bulletEnabled val="1"/>
        </dgm:presLayoutVars>
      </dgm:prSet>
      <dgm:spPr/>
      <dgm:t>
        <a:bodyPr/>
        <a:lstStyle/>
        <a:p>
          <a:endParaRPr lang="zh-CN" altLang="en-US"/>
        </a:p>
      </dgm:t>
    </dgm:pt>
    <dgm:pt modelId="{4BF0947A-43C4-4979-B6A8-9FFC1868977C}" type="pres">
      <dgm:prSet presAssocID="{486089FC-F9E4-4466-BF77-C0229A85BA0D}" presName="Accent" presStyleLbl="parChTrans1D1" presStyleIdx="2" presStyleCnt="4"/>
      <dgm:spPr/>
    </dgm:pt>
    <dgm:pt modelId="{B4789C45-2030-4F3F-8D07-5B268614C1D8}" type="pres">
      <dgm:prSet presAssocID="{95E92AAE-E463-4083-8B00-3337F6954D1A}" presName="sibTrans" presStyleCnt="0"/>
      <dgm:spPr/>
    </dgm:pt>
    <dgm:pt modelId="{6EEC8013-2B40-4E6C-BCF0-28299EDC0A19}" type="pres">
      <dgm:prSet presAssocID="{11EC8274-E31A-494A-8F36-C174F51D4703}" presName="composite" presStyleCnt="0"/>
      <dgm:spPr/>
    </dgm:pt>
    <dgm:pt modelId="{E53FF0F4-E50D-4E71-92BD-90F4D9933ADF}" type="pres">
      <dgm:prSet presAssocID="{11EC8274-E31A-494A-8F36-C174F51D4703}" presName="FirstChild" presStyleLbl="revTx" presStyleIdx="3" presStyleCnt="4">
        <dgm:presLayoutVars>
          <dgm:chMax val="0"/>
          <dgm:chPref val="0"/>
          <dgm:bulletEnabled val="1"/>
        </dgm:presLayoutVars>
      </dgm:prSet>
      <dgm:spPr/>
    </dgm:pt>
    <dgm:pt modelId="{7341DE77-B79F-45ED-8B2E-C5683DCD6A07}" type="pres">
      <dgm:prSet presAssocID="{11EC8274-E31A-494A-8F36-C174F51D4703}" presName="Parent" presStyleLbl="alignNode1" presStyleIdx="3" presStyleCnt="4" custScaleX="131348" custLinFactNeighborX="9480" custLinFactNeighborY="2062">
        <dgm:presLayoutVars>
          <dgm:chMax val="3"/>
          <dgm:chPref val="3"/>
          <dgm:bulletEnabled val="1"/>
        </dgm:presLayoutVars>
      </dgm:prSet>
      <dgm:spPr/>
      <dgm:t>
        <a:bodyPr/>
        <a:lstStyle/>
        <a:p>
          <a:endParaRPr lang="zh-CN" altLang="en-US"/>
        </a:p>
      </dgm:t>
    </dgm:pt>
    <dgm:pt modelId="{F5DE9A6B-4AAB-43A7-88D0-AA318E2D4603}" type="pres">
      <dgm:prSet presAssocID="{11EC8274-E31A-494A-8F36-C174F51D4703}" presName="Accent" presStyleLbl="parChTrans1D1" presStyleIdx="3" presStyleCnt="4"/>
      <dgm:spPr/>
    </dgm:pt>
  </dgm:ptLst>
  <dgm:cxnLst>
    <dgm:cxn modelId="{90E6A704-4FC4-43EC-BFCB-3E8C203CF43E}" srcId="{0D718186-9BEC-4E9A-AEBC-838D677385CD}" destId="{11EC8274-E31A-494A-8F36-C174F51D4703}" srcOrd="3" destOrd="0" parTransId="{548ABE54-4BC7-469C-9C12-526575F4BBBC}" sibTransId="{5ED257CC-BC69-401A-A72F-C682E792E265}"/>
    <dgm:cxn modelId="{E3ACCBE0-4E1C-473C-8934-A3E510C62D8A}" type="presOf" srcId="{09A88CF9-CCCC-4C04-BF67-BF195A3C33E0}" destId="{592AEC5D-44F9-4732-BAA5-BBC0292430FA}" srcOrd="0" destOrd="0" presId="urn:microsoft.com/office/officeart/2011/layout/TabList"/>
    <dgm:cxn modelId="{60214E04-00E1-4F5C-AE15-11E4B5AE832A}" srcId="{0D718186-9BEC-4E9A-AEBC-838D677385CD}" destId="{19890691-38A6-4587-A3D5-48B0794AD1C6}" srcOrd="1" destOrd="0" parTransId="{D0CB0B01-F394-43F3-A84D-6F92B13269DF}" sibTransId="{8B839AB1-7752-49F6-A7F9-A9DEEEBC225E}"/>
    <dgm:cxn modelId="{6E1DE756-2680-4FB9-82C2-E50E1BA481F0}" srcId="{486089FC-F9E4-4466-BF77-C0229A85BA0D}" destId="{F8264C52-BEF8-4D03-BCB7-A27BBDCBC0F2}" srcOrd="0" destOrd="0" parTransId="{A662583A-A6B4-4476-B0A1-C515C1F7F097}" sibTransId="{E275AF66-5C63-4CC2-B67C-66B82F84A85E}"/>
    <dgm:cxn modelId="{C34CFE22-A8F5-4821-8518-64ABC3A7B4F2}" type="presOf" srcId="{11EC8274-E31A-494A-8F36-C174F51D4703}" destId="{7341DE77-B79F-45ED-8B2E-C5683DCD6A07}" srcOrd="0" destOrd="0" presId="urn:microsoft.com/office/officeart/2011/layout/TabList"/>
    <dgm:cxn modelId="{C4A58F13-15A6-4F80-9997-5D9E3BB51E84}" type="presOf" srcId="{0D718186-9BEC-4E9A-AEBC-838D677385CD}" destId="{A7AFD0A3-D17F-4855-8B77-A88E31C41BED}" srcOrd="0" destOrd="0" presId="urn:microsoft.com/office/officeart/2011/layout/TabList"/>
    <dgm:cxn modelId="{A6F4F850-4EEB-4109-AF29-DAC96F937DBC}" type="presOf" srcId="{486089FC-F9E4-4466-BF77-C0229A85BA0D}" destId="{5888F827-2B93-427D-B115-1FF1CA3CB647}" srcOrd="0" destOrd="0" presId="urn:microsoft.com/office/officeart/2011/layout/TabList"/>
    <dgm:cxn modelId="{2CA8AACD-F2EA-4087-A308-3DF52C9BF959}" srcId="{19890691-38A6-4587-A3D5-48B0794AD1C6}" destId="{3917B7D1-98AB-4EAF-A1A5-4F6C6F3C82E0}" srcOrd="0" destOrd="0" parTransId="{530B6EFE-842B-41FA-9CC6-C4707470F0C4}" sibTransId="{41F9F539-300B-4F1A-9489-ECC1A5954D4D}"/>
    <dgm:cxn modelId="{870E6C5E-4C1E-49FA-AF2C-66DD381F3235}" type="presOf" srcId="{3917B7D1-98AB-4EAF-A1A5-4F6C6F3C82E0}" destId="{646947D6-3E15-4190-B90A-BFD2A6BACEC6}" srcOrd="0" destOrd="0" presId="urn:microsoft.com/office/officeart/2011/layout/TabList"/>
    <dgm:cxn modelId="{D2DF89D8-ABB6-4C12-98F9-D74B71D57930}" type="presOf" srcId="{CEB064A1-E8D0-4DEA-B5E9-45239575DA21}" destId="{63801C98-4FDF-4207-8C47-C3484D38EF06}" srcOrd="0" destOrd="0" presId="urn:microsoft.com/office/officeart/2011/layout/TabList"/>
    <dgm:cxn modelId="{90B30688-1547-4439-B2C8-025CABDD8883}" type="presOf" srcId="{F8264C52-BEF8-4D03-BCB7-A27BBDCBC0F2}" destId="{CB2260DB-95D1-4432-9AE6-C2B8493DC8B6}" srcOrd="0" destOrd="0" presId="urn:microsoft.com/office/officeart/2011/layout/TabList"/>
    <dgm:cxn modelId="{842D8004-A01E-4929-A099-5EB646B3D1DA}" srcId="{0D718186-9BEC-4E9A-AEBC-838D677385CD}" destId="{486089FC-F9E4-4466-BF77-C0229A85BA0D}" srcOrd="2" destOrd="0" parTransId="{76D85DC9-443A-4092-8381-3449BC60FC58}" sibTransId="{95E92AAE-E463-4083-8B00-3337F6954D1A}"/>
    <dgm:cxn modelId="{BD98D67D-53A2-44A5-B648-9B611F903AAA}" type="presOf" srcId="{19890691-38A6-4587-A3D5-48B0794AD1C6}" destId="{919C030B-077C-42A8-B89F-0B56DA8A76EB}" srcOrd="0" destOrd="0" presId="urn:microsoft.com/office/officeart/2011/layout/TabList"/>
    <dgm:cxn modelId="{11611ED7-124B-4302-944B-51588E15A499}" srcId="{0D718186-9BEC-4E9A-AEBC-838D677385CD}" destId="{09A88CF9-CCCC-4C04-BF67-BF195A3C33E0}" srcOrd="0" destOrd="0" parTransId="{5CA95331-4B25-4120-A89F-890AE5B9D882}" sibTransId="{BD42968A-BF24-4A70-8626-5C034B433731}"/>
    <dgm:cxn modelId="{9870190D-4B9E-4B08-A02D-4AC1B8F78CDA}" srcId="{09A88CF9-CCCC-4C04-BF67-BF195A3C33E0}" destId="{CEB064A1-E8D0-4DEA-B5E9-45239575DA21}" srcOrd="0" destOrd="0" parTransId="{86D23BE9-C68E-4C9E-86F1-D0879948F5C0}" sibTransId="{914DDBDD-649E-413A-94E7-E6BACFB565FA}"/>
    <dgm:cxn modelId="{00CEA48B-5481-4631-B207-5222836D1B0A}" type="presParOf" srcId="{A7AFD0A3-D17F-4855-8B77-A88E31C41BED}" destId="{80BC39F3-C4DD-43C1-B892-C3FBB262AB01}" srcOrd="0" destOrd="0" presId="urn:microsoft.com/office/officeart/2011/layout/TabList"/>
    <dgm:cxn modelId="{3EA4CD93-5651-4C96-8270-3E9412A9B503}" type="presParOf" srcId="{80BC39F3-C4DD-43C1-B892-C3FBB262AB01}" destId="{63801C98-4FDF-4207-8C47-C3484D38EF06}" srcOrd="0" destOrd="0" presId="urn:microsoft.com/office/officeart/2011/layout/TabList"/>
    <dgm:cxn modelId="{2A671E18-C563-44AE-90F7-791C5165E9FE}" type="presParOf" srcId="{80BC39F3-C4DD-43C1-B892-C3FBB262AB01}" destId="{592AEC5D-44F9-4732-BAA5-BBC0292430FA}" srcOrd="1" destOrd="0" presId="urn:microsoft.com/office/officeart/2011/layout/TabList"/>
    <dgm:cxn modelId="{01AED5AD-1A7C-48A0-9D52-1E1003AE4C1F}" type="presParOf" srcId="{80BC39F3-C4DD-43C1-B892-C3FBB262AB01}" destId="{1A714614-2F15-445D-9E53-F0282B72000E}" srcOrd="2" destOrd="0" presId="urn:microsoft.com/office/officeart/2011/layout/TabList"/>
    <dgm:cxn modelId="{55B846F8-1801-4776-A3BE-F8D1A65DC965}" type="presParOf" srcId="{A7AFD0A3-D17F-4855-8B77-A88E31C41BED}" destId="{324F59A8-5655-4BBF-A8B2-18E94521133A}" srcOrd="1" destOrd="0" presId="urn:microsoft.com/office/officeart/2011/layout/TabList"/>
    <dgm:cxn modelId="{06E029E4-D7C2-4118-BC83-F74FCD298B3D}" type="presParOf" srcId="{A7AFD0A3-D17F-4855-8B77-A88E31C41BED}" destId="{FC3BE537-54DD-4F6D-9CB2-1D5AE585006A}" srcOrd="2" destOrd="0" presId="urn:microsoft.com/office/officeart/2011/layout/TabList"/>
    <dgm:cxn modelId="{C422C250-575B-4D99-8A26-592AB4F72140}" type="presParOf" srcId="{FC3BE537-54DD-4F6D-9CB2-1D5AE585006A}" destId="{646947D6-3E15-4190-B90A-BFD2A6BACEC6}" srcOrd="0" destOrd="0" presId="urn:microsoft.com/office/officeart/2011/layout/TabList"/>
    <dgm:cxn modelId="{CFBE9239-AE4F-4E8C-8AC1-06E6464D8005}" type="presParOf" srcId="{FC3BE537-54DD-4F6D-9CB2-1D5AE585006A}" destId="{919C030B-077C-42A8-B89F-0B56DA8A76EB}" srcOrd="1" destOrd="0" presId="urn:microsoft.com/office/officeart/2011/layout/TabList"/>
    <dgm:cxn modelId="{1F84DFAA-587C-4048-A6AD-E58FAE191241}" type="presParOf" srcId="{FC3BE537-54DD-4F6D-9CB2-1D5AE585006A}" destId="{E0BB1463-A45A-44AE-AA48-3F92B6FCF93E}" srcOrd="2" destOrd="0" presId="urn:microsoft.com/office/officeart/2011/layout/TabList"/>
    <dgm:cxn modelId="{58FDB499-6516-42FD-A6BD-FFEE5E333471}" type="presParOf" srcId="{A7AFD0A3-D17F-4855-8B77-A88E31C41BED}" destId="{7270EA64-C2F5-4F41-A321-45EC64B34329}" srcOrd="3" destOrd="0" presId="urn:microsoft.com/office/officeart/2011/layout/TabList"/>
    <dgm:cxn modelId="{25E20E29-F564-40F2-A661-DBE688D5B48D}" type="presParOf" srcId="{A7AFD0A3-D17F-4855-8B77-A88E31C41BED}" destId="{6A9046BC-AE6F-4062-8D53-7DDAD5FED157}" srcOrd="4" destOrd="0" presId="urn:microsoft.com/office/officeart/2011/layout/TabList"/>
    <dgm:cxn modelId="{2C0D5A34-E4D5-4864-9AEA-799CE062DD43}" type="presParOf" srcId="{6A9046BC-AE6F-4062-8D53-7DDAD5FED157}" destId="{CB2260DB-95D1-4432-9AE6-C2B8493DC8B6}" srcOrd="0" destOrd="0" presId="urn:microsoft.com/office/officeart/2011/layout/TabList"/>
    <dgm:cxn modelId="{5010D785-C43E-4C09-9CA2-FF97E8B40CB0}" type="presParOf" srcId="{6A9046BC-AE6F-4062-8D53-7DDAD5FED157}" destId="{5888F827-2B93-427D-B115-1FF1CA3CB647}" srcOrd="1" destOrd="0" presId="urn:microsoft.com/office/officeart/2011/layout/TabList"/>
    <dgm:cxn modelId="{21168AEB-AC3C-4C74-8FCF-D4A5BCA15BCC}" type="presParOf" srcId="{6A9046BC-AE6F-4062-8D53-7DDAD5FED157}" destId="{4BF0947A-43C4-4979-B6A8-9FFC1868977C}" srcOrd="2" destOrd="0" presId="urn:microsoft.com/office/officeart/2011/layout/TabList"/>
    <dgm:cxn modelId="{A6C17335-33E5-4154-89DD-5831B5DB804D}" type="presParOf" srcId="{A7AFD0A3-D17F-4855-8B77-A88E31C41BED}" destId="{B4789C45-2030-4F3F-8D07-5B268614C1D8}" srcOrd="5" destOrd="0" presId="urn:microsoft.com/office/officeart/2011/layout/TabList"/>
    <dgm:cxn modelId="{B1DDE1AB-C136-4701-A6FC-2CFA4DE8692F}" type="presParOf" srcId="{A7AFD0A3-D17F-4855-8B77-A88E31C41BED}" destId="{6EEC8013-2B40-4E6C-BCF0-28299EDC0A19}" srcOrd="6" destOrd="0" presId="urn:microsoft.com/office/officeart/2011/layout/TabList"/>
    <dgm:cxn modelId="{EFC6A4AD-A73B-4D1D-A3C0-3CF4AD8A881F}" type="presParOf" srcId="{6EEC8013-2B40-4E6C-BCF0-28299EDC0A19}" destId="{E53FF0F4-E50D-4E71-92BD-90F4D9933ADF}" srcOrd="0" destOrd="0" presId="urn:microsoft.com/office/officeart/2011/layout/TabList"/>
    <dgm:cxn modelId="{98A669CA-080C-4B38-B8DA-8F699CD0274F}" type="presParOf" srcId="{6EEC8013-2B40-4E6C-BCF0-28299EDC0A19}" destId="{7341DE77-B79F-45ED-8B2E-C5683DCD6A07}" srcOrd="1" destOrd="0" presId="urn:microsoft.com/office/officeart/2011/layout/TabList"/>
    <dgm:cxn modelId="{948EA115-9F4B-455F-9527-BE2E6C7E07B8}" type="presParOf" srcId="{6EEC8013-2B40-4E6C-BCF0-28299EDC0A19}" destId="{F5DE9A6B-4AAB-43A7-88D0-AA318E2D4603}" srcOrd="2" destOrd="0" presId="urn:microsoft.com/office/officeart/2011/layout/Tab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EC6E74-1166-46F4-A09B-23CF38B90C90}" type="doc">
      <dgm:prSet loTypeId="urn:microsoft.com/office/officeart/2005/8/layout/hList2#1" loCatId="list" qsTypeId="urn:microsoft.com/office/officeart/2005/8/quickstyle/3d3" qsCatId="3D" csTypeId="urn:microsoft.com/office/officeart/2005/8/colors/accent1_2" csCatId="accent1" phldr="1"/>
      <dgm:spPr/>
      <dgm:t>
        <a:bodyPr/>
        <a:lstStyle/>
        <a:p>
          <a:endParaRPr lang="zh-CN" altLang="en-US"/>
        </a:p>
      </dgm:t>
    </dgm:pt>
    <dgm:pt modelId="{85903945-F4A6-4A11-A3A1-3EA6513A11D4}">
      <dgm:prSet phldrT="[文本]" phldr="1"/>
      <dgm:spPr/>
      <dgm:t>
        <a:bodyPr/>
        <a:lstStyle/>
        <a:p>
          <a:endParaRPr lang="zh-CN" altLang="en-US" dirty="0"/>
        </a:p>
      </dgm:t>
    </dgm:pt>
    <dgm:pt modelId="{6D772ABB-1F29-4899-A736-43AA819532D9}" type="parTrans" cxnId="{6D8C7197-27E2-44AD-97D6-5ABEFF81D875}">
      <dgm:prSet/>
      <dgm:spPr/>
      <dgm:t>
        <a:bodyPr/>
        <a:lstStyle/>
        <a:p>
          <a:endParaRPr lang="zh-CN" altLang="en-US"/>
        </a:p>
      </dgm:t>
    </dgm:pt>
    <dgm:pt modelId="{EBA45D56-30BA-4B6D-8848-A0B9E1E6999B}" type="sibTrans" cxnId="{6D8C7197-27E2-44AD-97D6-5ABEFF81D875}">
      <dgm:prSet/>
      <dgm:spPr/>
      <dgm:t>
        <a:bodyPr/>
        <a:lstStyle/>
        <a:p>
          <a:endParaRPr lang="zh-CN" altLang="en-US"/>
        </a:p>
      </dgm:t>
    </dgm:pt>
    <dgm:pt modelId="{4B66FA73-09C9-497F-B2F0-473E399D0CAC}">
      <dgm:prSet phldrT="[文本]" custT="1"/>
      <dgm:spPr/>
      <dgm:t>
        <a:bodyPr/>
        <a:lstStyle/>
        <a:p>
          <a:pPr algn="just"/>
          <a:r>
            <a:rPr lang="en-US" altLang="zh-CN" sz="1800" dirty="0" smtClean="0">
              <a:latin typeface="Times New Roman" pitchFamily="18" charset="0"/>
              <a:ea typeface="楷体_GB2312" pitchFamily="49" charset="-122"/>
              <a:cs typeface="Times New Roman" pitchFamily="18" charset="0"/>
            </a:rPr>
            <a:t>Equality is a descriptive concept which concerns more about the sameness between things and more about fact.</a:t>
          </a:r>
          <a:endParaRPr lang="zh-CN" altLang="en-US" sz="1800" dirty="0">
            <a:latin typeface="Times New Roman" pitchFamily="18" charset="0"/>
            <a:ea typeface="楷体_GB2312" pitchFamily="49" charset="-122"/>
            <a:cs typeface="Times New Roman" pitchFamily="18" charset="0"/>
          </a:endParaRPr>
        </a:p>
      </dgm:t>
    </dgm:pt>
    <dgm:pt modelId="{AC8D4539-2FEC-48E1-9B60-F7C2578BE244}" type="parTrans" cxnId="{68E170DC-7D75-4844-BFBE-C2D3865783DA}">
      <dgm:prSet/>
      <dgm:spPr/>
      <dgm:t>
        <a:bodyPr/>
        <a:lstStyle/>
        <a:p>
          <a:endParaRPr lang="zh-CN" altLang="en-US"/>
        </a:p>
      </dgm:t>
    </dgm:pt>
    <dgm:pt modelId="{326F68F6-05E0-4EC0-B262-267BEF505F5F}" type="sibTrans" cxnId="{68E170DC-7D75-4844-BFBE-C2D3865783DA}">
      <dgm:prSet/>
      <dgm:spPr/>
      <dgm:t>
        <a:bodyPr/>
        <a:lstStyle/>
        <a:p>
          <a:endParaRPr lang="zh-CN" altLang="en-US"/>
        </a:p>
      </dgm:t>
    </dgm:pt>
    <dgm:pt modelId="{653C33A9-01DE-4C51-A72F-68E1203D5341}">
      <dgm:prSet phldrT="[文本]" phldr="1" custT="1"/>
      <dgm:spPr/>
      <dgm:t>
        <a:bodyPr/>
        <a:lstStyle/>
        <a:p>
          <a:endParaRPr lang="zh-CN" altLang="en-US" sz="1800" dirty="0">
            <a:latin typeface="Times New Roman" pitchFamily="18" charset="0"/>
            <a:cs typeface="Times New Roman" pitchFamily="18" charset="0"/>
          </a:endParaRPr>
        </a:p>
      </dgm:t>
    </dgm:pt>
    <dgm:pt modelId="{916C461F-E83F-476F-A381-AA832692ECF2}" type="parTrans" cxnId="{3ECBB57E-D114-4D62-8E1D-76901633C2D0}">
      <dgm:prSet/>
      <dgm:spPr/>
      <dgm:t>
        <a:bodyPr/>
        <a:lstStyle/>
        <a:p>
          <a:endParaRPr lang="zh-CN" altLang="en-US"/>
        </a:p>
      </dgm:t>
    </dgm:pt>
    <dgm:pt modelId="{0DC4DC6B-8F34-42A0-B238-C16493FCB6DD}" type="sibTrans" cxnId="{3ECBB57E-D114-4D62-8E1D-76901633C2D0}">
      <dgm:prSet/>
      <dgm:spPr/>
      <dgm:t>
        <a:bodyPr/>
        <a:lstStyle/>
        <a:p>
          <a:endParaRPr lang="zh-CN" altLang="en-US"/>
        </a:p>
      </dgm:t>
    </dgm:pt>
    <dgm:pt modelId="{7059331A-5FD8-4C2C-93BF-1FA960097B4A}">
      <dgm:prSet phldrT="[文本]" phldr="1" custT="1"/>
      <dgm:spPr/>
      <dgm:t>
        <a:bodyPr/>
        <a:lstStyle/>
        <a:p>
          <a:endParaRPr lang="zh-CN" altLang="en-US" sz="1800" dirty="0">
            <a:latin typeface="Times New Roman" pitchFamily="18" charset="0"/>
            <a:cs typeface="Times New Roman" pitchFamily="18" charset="0"/>
          </a:endParaRPr>
        </a:p>
      </dgm:t>
    </dgm:pt>
    <dgm:pt modelId="{3F4965DD-64E1-46F9-97A8-DA5BDC1B7BC4}" type="parTrans" cxnId="{F3F6FC83-A0AF-43B6-8E10-46F2487CFE44}">
      <dgm:prSet/>
      <dgm:spPr/>
      <dgm:t>
        <a:bodyPr/>
        <a:lstStyle/>
        <a:p>
          <a:endParaRPr lang="zh-CN" altLang="en-US"/>
        </a:p>
      </dgm:t>
    </dgm:pt>
    <dgm:pt modelId="{33F2A6B4-DB1C-4777-8373-3C48218A2EE9}" type="sibTrans" cxnId="{F3F6FC83-A0AF-43B6-8E10-46F2487CFE44}">
      <dgm:prSet/>
      <dgm:spPr/>
      <dgm:t>
        <a:bodyPr/>
        <a:lstStyle/>
        <a:p>
          <a:endParaRPr lang="zh-CN" altLang="en-US"/>
        </a:p>
      </dgm:t>
    </dgm:pt>
    <dgm:pt modelId="{A9A51C6E-58D3-4460-944F-43BDC0627D94}">
      <dgm:prSet phldrT="[文本]" custT="1"/>
      <dgm:spPr/>
      <dgm:t>
        <a:bodyPr/>
        <a:lstStyle/>
        <a:p>
          <a:pPr algn="just"/>
          <a:r>
            <a:rPr lang="en-US" altLang="zh-CN" sz="1800" dirty="0" smtClean="0">
              <a:latin typeface="Times New Roman" pitchFamily="18" charset="0"/>
              <a:ea typeface="楷体_GB2312" pitchFamily="49" charset="-122"/>
              <a:cs typeface="Times New Roman" pitchFamily="18" charset="0"/>
            </a:rPr>
            <a:t>Justice is at both individual and societal level with the individual one concerning more about personal morality and being in no comparison.</a:t>
          </a:r>
          <a:endParaRPr lang="zh-CN" altLang="en-US" sz="1800" dirty="0">
            <a:latin typeface="Times New Roman" pitchFamily="18" charset="0"/>
            <a:ea typeface="楷体_GB2312" pitchFamily="49" charset="-122"/>
            <a:cs typeface="Times New Roman" pitchFamily="18" charset="0"/>
          </a:endParaRPr>
        </a:p>
      </dgm:t>
    </dgm:pt>
    <dgm:pt modelId="{39908603-0CC7-4A74-AAED-51A6D2E15329}" type="parTrans" cxnId="{CFDCC3A4-322E-4299-A045-5F223C26ED66}">
      <dgm:prSet/>
      <dgm:spPr/>
      <dgm:t>
        <a:bodyPr/>
        <a:lstStyle/>
        <a:p>
          <a:endParaRPr lang="zh-CN" altLang="en-US"/>
        </a:p>
      </dgm:t>
    </dgm:pt>
    <dgm:pt modelId="{89FEA77E-748D-4C2B-8DBF-4BC7E3DFC1F3}" type="sibTrans" cxnId="{CFDCC3A4-322E-4299-A045-5F223C26ED66}">
      <dgm:prSet/>
      <dgm:spPr/>
      <dgm:t>
        <a:bodyPr/>
        <a:lstStyle/>
        <a:p>
          <a:endParaRPr lang="zh-CN" altLang="en-US"/>
        </a:p>
      </dgm:t>
    </dgm:pt>
    <dgm:pt modelId="{7CF74EFE-15A1-43B3-8CE4-FD40CA57E02E}">
      <dgm:prSet custT="1"/>
      <dgm:spPr/>
      <dgm:t>
        <a:bodyPr/>
        <a:lstStyle/>
        <a:p>
          <a:pPr algn="just"/>
          <a:r>
            <a:rPr lang="en-US" altLang="zh-CN" sz="1800" dirty="0" smtClean="0">
              <a:latin typeface="Times New Roman" pitchFamily="18" charset="0"/>
              <a:ea typeface="楷体_GB2312" pitchFamily="49" charset="-122"/>
              <a:cs typeface="Times New Roman" pitchFamily="18" charset="0"/>
            </a:rPr>
            <a:t>Both fairness and equality occur in constant interpersonal comparison</a:t>
          </a:r>
          <a:r>
            <a:rPr lang="en-US" altLang="zh-CN" sz="1800" dirty="0" smtClean="0">
              <a:latin typeface="楷体_GB2312" pitchFamily="49" charset="-122"/>
              <a:ea typeface="楷体_GB2312" pitchFamily="49" charset="-122"/>
            </a:rPr>
            <a:t>.</a:t>
          </a:r>
          <a:endParaRPr lang="zh-CN" altLang="en-US" sz="1800" dirty="0" smtClean="0">
            <a:latin typeface="楷体_GB2312" pitchFamily="49" charset="-122"/>
            <a:ea typeface="楷体_GB2312" pitchFamily="49" charset="-122"/>
          </a:endParaRPr>
        </a:p>
      </dgm:t>
    </dgm:pt>
    <dgm:pt modelId="{C848B967-63CF-4E06-B092-66BDDAA76CC3}" type="parTrans" cxnId="{951032D0-E51A-465D-9199-C0F4626F8D30}">
      <dgm:prSet/>
      <dgm:spPr/>
      <dgm:t>
        <a:bodyPr/>
        <a:lstStyle/>
        <a:p>
          <a:endParaRPr lang="zh-CN" altLang="en-US"/>
        </a:p>
      </dgm:t>
    </dgm:pt>
    <dgm:pt modelId="{8CE5230F-FF50-4CBB-A01A-0A91DC7E6231}" type="sibTrans" cxnId="{951032D0-E51A-465D-9199-C0F4626F8D30}">
      <dgm:prSet/>
      <dgm:spPr/>
      <dgm:t>
        <a:bodyPr/>
        <a:lstStyle/>
        <a:p>
          <a:endParaRPr lang="zh-CN" altLang="en-US"/>
        </a:p>
      </dgm:t>
    </dgm:pt>
    <dgm:pt modelId="{8828DEF3-0537-4A94-B731-32BC6EF7893D}">
      <dgm:prSet phldrT="[文本]" custT="1"/>
      <dgm:spPr/>
      <dgm:t>
        <a:bodyPr/>
        <a:lstStyle/>
        <a:p>
          <a:pPr algn="just"/>
          <a:r>
            <a:rPr lang="en-US" altLang="zh-CN" sz="1800" dirty="0" smtClean="0">
              <a:latin typeface="Times New Roman" pitchFamily="18" charset="0"/>
              <a:ea typeface="楷体_GB2312" pitchFamily="49" charset="-122"/>
              <a:cs typeface="Times New Roman" pitchFamily="18" charset="0"/>
            </a:rPr>
            <a:t> Fairness is a prescriptive concept which concerns more about being reasonable and impartial and more about value instead of being no different.</a:t>
          </a:r>
          <a:endParaRPr lang="zh-CN" altLang="en-US" sz="1800" dirty="0">
            <a:latin typeface="Times New Roman" pitchFamily="18" charset="0"/>
            <a:ea typeface="楷体_GB2312" pitchFamily="49" charset="-122"/>
            <a:cs typeface="Times New Roman" pitchFamily="18" charset="0"/>
          </a:endParaRPr>
        </a:p>
      </dgm:t>
    </dgm:pt>
    <dgm:pt modelId="{CD11AFA4-1FA8-40E1-891D-023D8680254A}" type="parTrans" cxnId="{9FD93859-A69A-4402-8784-4191F3FADF98}">
      <dgm:prSet/>
      <dgm:spPr/>
      <dgm:t>
        <a:bodyPr/>
        <a:lstStyle/>
        <a:p>
          <a:endParaRPr lang="zh-CN" altLang="en-US"/>
        </a:p>
      </dgm:t>
    </dgm:pt>
    <dgm:pt modelId="{E86DAD67-F200-4623-BA21-D27AD87A136F}" type="sibTrans" cxnId="{9FD93859-A69A-4402-8784-4191F3FADF98}">
      <dgm:prSet/>
      <dgm:spPr/>
      <dgm:t>
        <a:bodyPr/>
        <a:lstStyle/>
        <a:p>
          <a:endParaRPr lang="zh-CN" altLang="en-US"/>
        </a:p>
      </dgm:t>
    </dgm:pt>
    <dgm:pt modelId="{1BF63ADA-4D6D-461A-A466-99A5055F6CCA}">
      <dgm:prSet phldrT="[文本]" custT="1"/>
      <dgm:spPr/>
      <dgm:t>
        <a:bodyPr/>
        <a:lstStyle/>
        <a:p>
          <a:pPr marL="171450" indent="0" algn="just" defTabSz="800100">
            <a:lnSpc>
              <a:spcPct val="90000"/>
            </a:lnSpc>
            <a:spcBef>
              <a:spcPct val="0"/>
            </a:spcBef>
            <a:spcAft>
              <a:spcPct val="15000"/>
            </a:spcAft>
            <a:buNone/>
          </a:pPr>
          <a:endParaRPr lang="zh-CN" altLang="en-US" sz="1800" dirty="0">
            <a:latin typeface="Times New Roman" pitchFamily="18" charset="0"/>
            <a:ea typeface="楷体_GB2312" pitchFamily="49" charset="-122"/>
            <a:cs typeface="Times New Roman" pitchFamily="18" charset="0"/>
          </a:endParaRPr>
        </a:p>
      </dgm:t>
    </dgm:pt>
    <dgm:pt modelId="{0BFC41B8-7A74-45D1-81B5-7479ED4E74A1}" type="parTrans" cxnId="{113AFD88-7A02-4734-B30B-63D149948A6F}">
      <dgm:prSet/>
      <dgm:spPr/>
      <dgm:t>
        <a:bodyPr/>
        <a:lstStyle/>
        <a:p>
          <a:endParaRPr lang="zh-CN" altLang="en-US"/>
        </a:p>
      </dgm:t>
    </dgm:pt>
    <dgm:pt modelId="{6F4D4E52-DB64-45C9-A436-285A9B586F11}" type="sibTrans" cxnId="{113AFD88-7A02-4734-B30B-63D149948A6F}">
      <dgm:prSet/>
      <dgm:spPr/>
      <dgm:t>
        <a:bodyPr/>
        <a:lstStyle/>
        <a:p>
          <a:endParaRPr lang="zh-CN" altLang="en-US"/>
        </a:p>
      </dgm:t>
    </dgm:pt>
    <dgm:pt modelId="{70651F81-518D-4D39-AB89-645DA370AA89}">
      <dgm:prSet phldrT="[文本]" custT="1"/>
      <dgm:spPr/>
      <dgm:t>
        <a:bodyPr/>
        <a:lstStyle/>
        <a:p>
          <a:pPr algn="just"/>
          <a:endParaRPr lang="zh-CN" altLang="en-US" sz="1800" dirty="0">
            <a:latin typeface="Times New Roman" pitchFamily="18" charset="0"/>
            <a:ea typeface="楷体_GB2312" pitchFamily="49" charset="-122"/>
            <a:cs typeface="Times New Roman" pitchFamily="18" charset="0"/>
          </a:endParaRPr>
        </a:p>
      </dgm:t>
    </dgm:pt>
    <dgm:pt modelId="{F257A174-E4CA-46BD-9609-218400B3F2E2}" type="parTrans" cxnId="{16AA5947-886D-49F7-A998-5515A47BCB5D}">
      <dgm:prSet/>
      <dgm:spPr/>
      <dgm:t>
        <a:bodyPr/>
        <a:lstStyle/>
        <a:p>
          <a:endParaRPr lang="zh-CN" altLang="en-US"/>
        </a:p>
      </dgm:t>
    </dgm:pt>
    <dgm:pt modelId="{B7B3CA38-3783-4D11-90CE-BA0510A8FDD5}" type="sibTrans" cxnId="{16AA5947-886D-49F7-A998-5515A47BCB5D}">
      <dgm:prSet/>
      <dgm:spPr/>
      <dgm:t>
        <a:bodyPr/>
        <a:lstStyle/>
        <a:p>
          <a:endParaRPr lang="zh-CN" altLang="en-US"/>
        </a:p>
      </dgm:t>
    </dgm:pt>
    <dgm:pt modelId="{5AC1E49E-8B2C-4367-B23B-E8456F69DA86}">
      <dgm:prSet phldrT="[文本]" custT="1"/>
      <dgm:spPr/>
      <dgm:t>
        <a:bodyPr/>
        <a:lstStyle/>
        <a:p>
          <a:pPr algn="just"/>
          <a:endParaRPr lang="zh-CN" altLang="en-US" sz="1800" dirty="0">
            <a:latin typeface="Times New Roman" pitchFamily="18" charset="0"/>
            <a:ea typeface="楷体_GB2312" pitchFamily="49" charset="-122"/>
            <a:cs typeface="Times New Roman" pitchFamily="18" charset="0"/>
          </a:endParaRPr>
        </a:p>
      </dgm:t>
    </dgm:pt>
    <dgm:pt modelId="{7C6DAF03-7A80-4937-8153-3300F3CC15A1}" type="parTrans" cxnId="{94D88DD7-1AF9-4C62-BAC8-4080AE707817}">
      <dgm:prSet/>
      <dgm:spPr/>
      <dgm:t>
        <a:bodyPr/>
        <a:lstStyle/>
        <a:p>
          <a:endParaRPr lang="zh-CN" altLang="en-US"/>
        </a:p>
      </dgm:t>
    </dgm:pt>
    <dgm:pt modelId="{D3418201-D5F7-4466-BC7C-3F4D1E7CEE22}" type="sibTrans" cxnId="{94D88DD7-1AF9-4C62-BAC8-4080AE707817}">
      <dgm:prSet/>
      <dgm:spPr/>
      <dgm:t>
        <a:bodyPr/>
        <a:lstStyle/>
        <a:p>
          <a:endParaRPr lang="zh-CN" altLang="en-US"/>
        </a:p>
      </dgm:t>
    </dgm:pt>
    <dgm:pt modelId="{4389E418-767E-400F-BF78-60A04EFF5E26}">
      <dgm:prSet phldrT="[文本]" custT="1"/>
      <dgm:spPr/>
      <dgm:t>
        <a:bodyPr/>
        <a:lstStyle/>
        <a:p>
          <a:pPr marL="171450" indent="0" algn="just" defTabSz="800100">
            <a:lnSpc>
              <a:spcPct val="90000"/>
            </a:lnSpc>
            <a:spcBef>
              <a:spcPct val="0"/>
            </a:spcBef>
            <a:spcAft>
              <a:spcPct val="15000"/>
            </a:spcAft>
            <a:buNone/>
          </a:pPr>
          <a:endParaRPr lang="zh-CN" altLang="en-US" sz="1800" dirty="0">
            <a:latin typeface="Times New Roman" pitchFamily="18" charset="0"/>
            <a:ea typeface="楷体_GB2312" pitchFamily="49" charset="-122"/>
            <a:cs typeface="Times New Roman" pitchFamily="18" charset="0"/>
          </a:endParaRPr>
        </a:p>
      </dgm:t>
    </dgm:pt>
    <dgm:pt modelId="{6D448F43-4E21-4AAB-A379-8A87ED0A8250}" type="parTrans" cxnId="{580CF514-ECD4-450F-A896-C8DE81D6ED85}">
      <dgm:prSet/>
      <dgm:spPr/>
      <dgm:t>
        <a:bodyPr/>
        <a:lstStyle/>
        <a:p>
          <a:endParaRPr lang="zh-CN" altLang="en-US"/>
        </a:p>
      </dgm:t>
    </dgm:pt>
    <dgm:pt modelId="{4F5421EA-C2EA-4EA6-9F57-F80237441BE5}" type="sibTrans" cxnId="{580CF514-ECD4-450F-A896-C8DE81D6ED85}">
      <dgm:prSet/>
      <dgm:spPr/>
      <dgm:t>
        <a:bodyPr/>
        <a:lstStyle/>
        <a:p>
          <a:endParaRPr lang="zh-CN" altLang="en-US"/>
        </a:p>
      </dgm:t>
    </dgm:pt>
    <dgm:pt modelId="{4463F1A5-044F-4E20-A08B-7DAB57E9C275}" type="pres">
      <dgm:prSet presAssocID="{E6EC6E74-1166-46F4-A09B-23CF38B90C90}" presName="linearFlow" presStyleCnt="0">
        <dgm:presLayoutVars>
          <dgm:dir/>
          <dgm:animLvl val="lvl"/>
          <dgm:resizeHandles/>
        </dgm:presLayoutVars>
      </dgm:prSet>
      <dgm:spPr/>
      <dgm:t>
        <a:bodyPr/>
        <a:lstStyle/>
        <a:p>
          <a:endParaRPr lang="zh-CN" altLang="en-US"/>
        </a:p>
      </dgm:t>
    </dgm:pt>
    <dgm:pt modelId="{351AD443-5840-4A15-AF3B-3CF1507A52AB}" type="pres">
      <dgm:prSet presAssocID="{85903945-F4A6-4A11-A3A1-3EA6513A11D4}" presName="compositeNode" presStyleCnt="0">
        <dgm:presLayoutVars>
          <dgm:bulletEnabled val="1"/>
        </dgm:presLayoutVars>
      </dgm:prSet>
      <dgm:spPr/>
    </dgm:pt>
    <dgm:pt modelId="{2591B3D0-F69E-48E8-B18F-4D880EA096AB}" type="pres">
      <dgm:prSet presAssocID="{85903945-F4A6-4A11-A3A1-3EA6513A11D4}" presName="image" presStyleLbl="fgImgPlace1" presStyleIdx="0" presStyleCnt="3" custScaleX="80123" custScaleY="61074" custLinFactNeighborX="-459" custLinFactNeighborY="-25550"/>
      <dgm:spPr/>
    </dgm:pt>
    <dgm:pt modelId="{9C6E282C-CD3D-475F-B3EF-DD34C5DEF3B1}" type="pres">
      <dgm:prSet presAssocID="{85903945-F4A6-4A11-A3A1-3EA6513A11D4}" presName="childNode" presStyleLbl="node1" presStyleIdx="0" presStyleCnt="3" custScaleX="142333" custScaleY="103235" custLinFactNeighborX="-3565" custLinFactNeighborY="-54123">
        <dgm:presLayoutVars>
          <dgm:bulletEnabled val="1"/>
        </dgm:presLayoutVars>
      </dgm:prSet>
      <dgm:spPr/>
      <dgm:t>
        <a:bodyPr/>
        <a:lstStyle/>
        <a:p>
          <a:endParaRPr lang="zh-CN" altLang="en-US"/>
        </a:p>
      </dgm:t>
    </dgm:pt>
    <dgm:pt modelId="{BC96D961-7525-4772-8307-E3A89BD741D8}" type="pres">
      <dgm:prSet presAssocID="{85903945-F4A6-4A11-A3A1-3EA6513A11D4}" presName="parentNode" presStyleLbl="revTx" presStyleIdx="0" presStyleCnt="3">
        <dgm:presLayoutVars>
          <dgm:chMax val="0"/>
          <dgm:bulletEnabled val="1"/>
        </dgm:presLayoutVars>
      </dgm:prSet>
      <dgm:spPr/>
      <dgm:t>
        <a:bodyPr/>
        <a:lstStyle/>
        <a:p>
          <a:endParaRPr lang="zh-CN" altLang="en-US"/>
        </a:p>
      </dgm:t>
    </dgm:pt>
    <dgm:pt modelId="{A30DE525-7A7E-4FBD-A710-0C0F5B883F43}" type="pres">
      <dgm:prSet presAssocID="{EBA45D56-30BA-4B6D-8848-A0B9E1E6999B}" presName="sibTrans" presStyleCnt="0"/>
      <dgm:spPr/>
    </dgm:pt>
    <dgm:pt modelId="{87A4FFC8-03FF-432B-AEFE-8C855C848F5A}" type="pres">
      <dgm:prSet presAssocID="{653C33A9-01DE-4C51-A72F-68E1203D5341}" presName="compositeNode" presStyleCnt="0">
        <dgm:presLayoutVars>
          <dgm:bulletEnabled val="1"/>
        </dgm:presLayoutVars>
      </dgm:prSet>
      <dgm:spPr/>
    </dgm:pt>
    <dgm:pt modelId="{E33C2A85-942A-48A8-BA9A-68233154292C}" type="pres">
      <dgm:prSet presAssocID="{653C33A9-01DE-4C51-A72F-68E1203D5341}" presName="image" presStyleLbl="fgImgPlace1" presStyleIdx="1" presStyleCnt="3" custFlipVert="1" custFlipHor="1" custScaleX="59670" custScaleY="48714" custLinFactNeighborX="-37964" custLinFactNeighborY="-90176"/>
      <dgm:spPr/>
    </dgm:pt>
    <dgm:pt modelId="{844CC826-A667-48F4-8AEE-6A0014A63E85}" type="pres">
      <dgm:prSet presAssocID="{653C33A9-01DE-4C51-A72F-68E1203D5341}" presName="childNode" presStyleLbl="node1" presStyleIdx="1" presStyleCnt="3" custFlipVert="0" custFlipHor="0" custScaleX="2622" custScaleY="21562" custLinFactX="-7845" custLinFactNeighborX="-100000" custLinFactNeighborY="-55422">
        <dgm:presLayoutVars>
          <dgm:bulletEnabled val="1"/>
        </dgm:presLayoutVars>
      </dgm:prSet>
      <dgm:spPr/>
      <dgm:t>
        <a:bodyPr/>
        <a:lstStyle/>
        <a:p>
          <a:endParaRPr lang="zh-CN" altLang="en-US"/>
        </a:p>
      </dgm:t>
    </dgm:pt>
    <dgm:pt modelId="{7DEA15DE-BA35-407F-8834-555FA7A7D3A1}" type="pres">
      <dgm:prSet presAssocID="{653C33A9-01DE-4C51-A72F-68E1203D5341}" presName="parentNode" presStyleLbl="revTx" presStyleIdx="1" presStyleCnt="3">
        <dgm:presLayoutVars>
          <dgm:chMax val="0"/>
          <dgm:bulletEnabled val="1"/>
        </dgm:presLayoutVars>
      </dgm:prSet>
      <dgm:spPr/>
      <dgm:t>
        <a:bodyPr/>
        <a:lstStyle/>
        <a:p>
          <a:endParaRPr lang="zh-CN" altLang="en-US"/>
        </a:p>
      </dgm:t>
    </dgm:pt>
    <dgm:pt modelId="{65B27927-3232-445F-85E7-2E78C6BED7A5}" type="pres">
      <dgm:prSet presAssocID="{0DC4DC6B-8F34-42A0-B238-C16493FCB6DD}" presName="sibTrans" presStyleCnt="0"/>
      <dgm:spPr/>
    </dgm:pt>
    <dgm:pt modelId="{6E30E268-3541-4FEA-81F5-C1855DD04D0C}" type="pres">
      <dgm:prSet presAssocID="{7059331A-5FD8-4C2C-93BF-1FA960097B4A}" presName="compositeNode" presStyleCnt="0">
        <dgm:presLayoutVars>
          <dgm:bulletEnabled val="1"/>
        </dgm:presLayoutVars>
      </dgm:prSet>
      <dgm:spPr/>
    </dgm:pt>
    <dgm:pt modelId="{F124DA2D-A22A-4BAB-8431-213BCF196516}" type="pres">
      <dgm:prSet presAssocID="{7059331A-5FD8-4C2C-93BF-1FA960097B4A}" presName="image" presStyleLbl="fgImgPlace1" presStyleIdx="2" presStyleCnt="3" custLinFactNeighborX="-56686" custLinFactNeighborY="-73507"/>
      <dgm:spPr/>
    </dgm:pt>
    <dgm:pt modelId="{1E48A6CB-1CAB-4653-8FF1-1FE6F4039F6C}" type="pres">
      <dgm:prSet presAssocID="{7059331A-5FD8-4C2C-93BF-1FA960097B4A}" presName="childNode" presStyleLbl="node1" presStyleIdx="2" presStyleCnt="3" custScaleX="152474" custScaleY="100248" custLinFactNeighborX="1203" custLinFactNeighborY="-19031">
        <dgm:presLayoutVars>
          <dgm:bulletEnabled val="1"/>
        </dgm:presLayoutVars>
      </dgm:prSet>
      <dgm:spPr/>
      <dgm:t>
        <a:bodyPr/>
        <a:lstStyle/>
        <a:p>
          <a:endParaRPr lang="zh-CN" altLang="en-US"/>
        </a:p>
      </dgm:t>
    </dgm:pt>
    <dgm:pt modelId="{4B20C3CC-0CC5-421D-AB4C-01B2A213B6B7}" type="pres">
      <dgm:prSet presAssocID="{7059331A-5FD8-4C2C-93BF-1FA960097B4A}" presName="parentNode" presStyleLbl="revTx" presStyleIdx="2" presStyleCnt="3">
        <dgm:presLayoutVars>
          <dgm:chMax val="0"/>
          <dgm:bulletEnabled val="1"/>
        </dgm:presLayoutVars>
      </dgm:prSet>
      <dgm:spPr/>
      <dgm:t>
        <a:bodyPr/>
        <a:lstStyle/>
        <a:p>
          <a:endParaRPr lang="zh-CN" altLang="en-US"/>
        </a:p>
      </dgm:t>
    </dgm:pt>
  </dgm:ptLst>
  <dgm:cxnLst>
    <dgm:cxn modelId="{68E170DC-7D75-4844-BFBE-C2D3865783DA}" srcId="{85903945-F4A6-4A11-A3A1-3EA6513A11D4}" destId="{4B66FA73-09C9-497F-B2F0-473E399D0CAC}" srcOrd="1" destOrd="0" parTransId="{AC8D4539-2FEC-48E1-9B60-F7C2578BE244}" sibTransId="{326F68F6-05E0-4EC0-B262-267BEF505F5F}"/>
    <dgm:cxn modelId="{17DFE722-DC73-4D0B-851A-4704B15711AD}" type="presOf" srcId="{7059331A-5FD8-4C2C-93BF-1FA960097B4A}" destId="{4B20C3CC-0CC5-421D-AB4C-01B2A213B6B7}" srcOrd="0" destOrd="0" presId="urn:microsoft.com/office/officeart/2005/8/layout/hList2#1"/>
    <dgm:cxn modelId="{113AFD88-7A02-4734-B30B-63D149948A6F}" srcId="{653C33A9-01DE-4C51-A72F-68E1203D5341}" destId="{1BF63ADA-4D6D-461A-A466-99A5055F6CCA}" srcOrd="0" destOrd="0" parTransId="{0BFC41B8-7A74-45D1-81B5-7479ED4E74A1}" sibTransId="{6F4D4E52-DB64-45C9-A436-285A9B586F11}"/>
    <dgm:cxn modelId="{9FD93859-A69A-4402-8784-4191F3FADF98}" srcId="{85903945-F4A6-4A11-A3A1-3EA6513A11D4}" destId="{8828DEF3-0537-4A94-B731-32BC6EF7893D}" srcOrd="2" destOrd="0" parTransId="{CD11AFA4-1FA8-40E1-891D-023D8680254A}" sibTransId="{E86DAD67-F200-4623-BA21-D27AD87A136F}"/>
    <dgm:cxn modelId="{94D88DD7-1AF9-4C62-BAC8-4080AE707817}" srcId="{7059331A-5FD8-4C2C-93BF-1FA960097B4A}" destId="{5AC1E49E-8B2C-4367-B23B-E8456F69DA86}" srcOrd="0" destOrd="0" parTransId="{7C6DAF03-7A80-4937-8153-3300F3CC15A1}" sibTransId="{D3418201-D5F7-4466-BC7C-3F4D1E7CEE22}"/>
    <dgm:cxn modelId="{6D8C7197-27E2-44AD-97D6-5ABEFF81D875}" srcId="{E6EC6E74-1166-46F4-A09B-23CF38B90C90}" destId="{85903945-F4A6-4A11-A3A1-3EA6513A11D4}" srcOrd="0" destOrd="0" parTransId="{6D772ABB-1F29-4899-A736-43AA819532D9}" sibTransId="{EBA45D56-30BA-4B6D-8848-A0B9E1E6999B}"/>
    <dgm:cxn modelId="{8C8A0B39-90D3-4BEA-8E2E-55574220FB2A}" type="presOf" srcId="{E6EC6E74-1166-46F4-A09B-23CF38B90C90}" destId="{4463F1A5-044F-4E20-A08B-7DAB57E9C275}" srcOrd="0" destOrd="0" presId="urn:microsoft.com/office/officeart/2005/8/layout/hList2#1"/>
    <dgm:cxn modelId="{74203D83-5A70-488B-A6B3-465CCFE962EB}" type="presOf" srcId="{7CF74EFE-15A1-43B3-8CE4-FD40CA57E02E}" destId="{1E48A6CB-1CAB-4653-8FF1-1FE6F4039F6C}" srcOrd="0" destOrd="2" presId="urn:microsoft.com/office/officeart/2005/8/layout/hList2#1"/>
    <dgm:cxn modelId="{951032D0-E51A-465D-9199-C0F4626F8D30}" srcId="{7059331A-5FD8-4C2C-93BF-1FA960097B4A}" destId="{7CF74EFE-15A1-43B3-8CE4-FD40CA57E02E}" srcOrd="2" destOrd="0" parTransId="{C848B967-63CF-4E06-B092-66BDDAA76CC3}" sibTransId="{8CE5230F-FF50-4CBB-A01A-0A91DC7E6231}"/>
    <dgm:cxn modelId="{590E2C4D-62DD-4658-B6CE-A618FE480F50}" type="presOf" srcId="{A9A51C6E-58D3-4460-944F-43BDC0627D94}" destId="{1E48A6CB-1CAB-4653-8FF1-1FE6F4039F6C}" srcOrd="0" destOrd="1" presId="urn:microsoft.com/office/officeart/2005/8/layout/hList2#1"/>
    <dgm:cxn modelId="{F3F6FC83-A0AF-43B6-8E10-46F2487CFE44}" srcId="{E6EC6E74-1166-46F4-A09B-23CF38B90C90}" destId="{7059331A-5FD8-4C2C-93BF-1FA960097B4A}" srcOrd="2" destOrd="0" parTransId="{3F4965DD-64E1-46F9-97A8-DA5BDC1B7BC4}" sibTransId="{33F2A6B4-DB1C-4777-8373-3C48218A2EE9}"/>
    <dgm:cxn modelId="{3ECBB57E-D114-4D62-8E1D-76901633C2D0}" srcId="{E6EC6E74-1166-46F4-A09B-23CF38B90C90}" destId="{653C33A9-01DE-4C51-A72F-68E1203D5341}" srcOrd="1" destOrd="0" parTransId="{916C461F-E83F-476F-A381-AA832692ECF2}" sibTransId="{0DC4DC6B-8F34-42A0-B238-C16493FCB6DD}"/>
    <dgm:cxn modelId="{A8E3DBF5-F6F7-416C-8564-0ECFBFA9F03A}" type="presOf" srcId="{70651F81-518D-4D39-AB89-645DA370AA89}" destId="{9C6E282C-CD3D-475F-B3EF-DD34C5DEF3B1}" srcOrd="0" destOrd="0" presId="urn:microsoft.com/office/officeart/2005/8/layout/hList2#1"/>
    <dgm:cxn modelId="{74FF3BCE-F9BE-48B4-B32F-5922C8F9B144}" type="presOf" srcId="{4389E418-767E-400F-BF78-60A04EFF5E26}" destId="{844CC826-A667-48F4-8AEE-6A0014A63E85}" srcOrd="0" destOrd="1" presId="urn:microsoft.com/office/officeart/2005/8/layout/hList2#1"/>
    <dgm:cxn modelId="{16AA5947-886D-49F7-A998-5515A47BCB5D}" srcId="{85903945-F4A6-4A11-A3A1-3EA6513A11D4}" destId="{70651F81-518D-4D39-AB89-645DA370AA89}" srcOrd="0" destOrd="0" parTransId="{F257A174-E4CA-46BD-9609-218400B3F2E2}" sibTransId="{B7B3CA38-3783-4D11-90CE-BA0510A8FDD5}"/>
    <dgm:cxn modelId="{4D7A4EA5-42B0-4CC8-915C-827910F99365}" type="presOf" srcId="{85903945-F4A6-4A11-A3A1-3EA6513A11D4}" destId="{BC96D961-7525-4772-8307-E3A89BD741D8}" srcOrd="0" destOrd="0" presId="urn:microsoft.com/office/officeart/2005/8/layout/hList2#1"/>
    <dgm:cxn modelId="{9708E376-F2B1-4A4D-91BE-073B86B3579F}" type="presOf" srcId="{4B66FA73-09C9-497F-B2F0-473E399D0CAC}" destId="{9C6E282C-CD3D-475F-B3EF-DD34C5DEF3B1}" srcOrd="0" destOrd="1" presId="urn:microsoft.com/office/officeart/2005/8/layout/hList2#1"/>
    <dgm:cxn modelId="{8980BB90-193B-421C-9E3A-A19AA4F6F5E4}" type="presOf" srcId="{5AC1E49E-8B2C-4367-B23B-E8456F69DA86}" destId="{1E48A6CB-1CAB-4653-8FF1-1FE6F4039F6C}" srcOrd="0" destOrd="0" presId="urn:microsoft.com/office/officeart/2005/8/layout/hList2#1"/>
    <dgm:cxn modelId="{5AE9707D-895F-4E53-A156-000DCD304C95}" type="presOf" srcId="{1BF63ADA-4D6D-461A-A466-99A5055F6CCA}" destId="{844CC826-A667-48F4-8AEE-6A0014A63E85}" srcOrd="0" destOrd="0" presId="urn:microsoft.com/office/officeart/2005/8/layout/hList2#1"/>
    <dgm:cxn modelId="{580CF514-ECD4-450F-A896-C8DE81D6ED85}" srcId="{653C33A9-01DE-4C51-A72F-68E1203D5341}" destId="{4389E418-767E-400F-BF78-60A04EFF5E26}" srcOrd="1" destOrd="0" parTransId="{6D448F43-4E21-4AAB-A379-8A87ED0A8250}" sibTransId="{4F5421EA-C2EA-4EA6-9F57-F80237441BE5}"/>
    <dgm:cxn modelId="{CFDCC3A4-322E-4299-A045-5F223C26ED66}" srcId="{7059331A-5FD8-4C2C-93BF-1FA960097B4A}" destId="{A9A51C6E-58D3-4460-944F-43BDC0627D94}" srcOrd="1" destOrd="0" parTransId="{39908603-0CC7-4A74-AAED-51A6D2E15329}" sibTransId="{89FEA77E-748D-4C2B-8DBF-4BC7E3DFC1F3}"/>
    <dgm:cxn modelId="{166B076E-F6AF-4010-860D-366A4EE59B6D}" type="presOf" srcId="{653C33A9-01DE-4C51-A72F-68E1203D5341}" destId="{7DEA15DE-BA35-407F-8834-555FA7A7D3A1}" srcOrd="0" destOrd="0" presId="urn:microsoft.com/office/officeart/2005/8/layout/hList2#1"/>
    <dgm:cxn modelId="{0AC90BFB-44BA-4243-9CEF-C8FCD1722554}" type="presOf" srcId="{8828DEF3-0537-4A94-B731-32BC6EF7893D}" destId="{9C6E282C-CD3D-475F-B3EF-DD34C5DEF3B1}" srcOrd="0" destOrd="2" presId="urn:microsoft.com/office/officeart/2005/8/layout/hList2#1"/>
    <dgm:cxn modelId="{E6CB2D73-E610-4998-B320-1A72289DDC05}" type="presParOf" srcId="{4463F1A5-044F-4E20-A08B-7DAB57E9C275}" destId="{351AD443-5840-4A15-AF3B-3CF1507A52AB}" srcOrd="0" destOrd="0" presId="urn:microsoft.com/office/officeart/2005/8/layout/hList2#1"/>
    <dgm:cxn modelId="{8D101FB3-3922-477B-AAD3-50B1E4DE5ACD}" type="presParOf" srcId="{351AD443-5840-4A15-AF3B-3CF1507A52AB}" destId="{2591B3D0-F69E-48E8-B18F-4D880EA096AB}" srcOrd="0" destOrd="0" presId="urn:microsoft.com/office/officeart/2005/8/layout/hList2#1"/>
    <dgm:cxn modelId="{5AE59AD8-FE2D-4C1E-B809-386A2315289B}" type="presParOf" srcId="{351AD443-5840-4A15-AF3B-3CF1507A52AB}" destId="{9C6E282C-CD3D-475F-B3EF-DD34C5DEF3B1}" srcOrd="1" destOrd="0" presId="urn:microsoft.com/office/officeart/2005/8/layout/hList2#1"/>
    <dgm:cxn modelId="{C811EE16-7152-4B91-9453-B133BF93036C}" type="presParOf" srcId="{351AD443-5840-4A15-AF3B-3CF1507A52AB}" destId="{BC96D961-7525-4772-8307-E3A89BD741D8}" srcOrd="2" destOrd="0" presId="urn:microsoft.com/office/officeart/2005/8/layout/hList2#1"/>
    <dgm:cxn modelId="{5D9CED6D-3BBC-4D62-98C4-7FA9115EA367}" type="presParOf" srcId="{4463F1A5-044F-4E20-A08B-7DAB57E9C275}" destId="{A30DE525-7A7E-4FBD-A710-0C0F5B883F43}" srcOrd="1" destOrd="0" presId="urn:microsoft.com/office/officeart/2005/8/layout/hList2#1"/>
    <dgm:cxn modelId="{DA5FD614-71F2-4613-B57B-649AACAA60AD}" type="presParOf" srcId="{4463F1A5-044F-4E20-A08B-7DAB57E9C275}" destId="{87A4FFC8-03FF-432B-AEFE-8C855C848F5A}" srcOrd="2" destOrd="0" presId="urn:microsoft.com/office/officeart/2005/8/layout/hList2#1"/>
    <dgm:cxn modelId="{B594552A-794C-4036-9249-AF18809575BB}" type="presParOf" srcId="{87A4FFC8-03FF-432B-AEFE-8C855C848F5A}" destId="{E33C2A85-942A-48A8-BA9A-68233154292C}" srcOrd="0" destOrd="0" presId="urn:microsoft.com/office/officeart/2005/8/layout/hList2#1"/>
    <dgm:cxn modelId="{3FD11360-C001-4D59-B643-150361C4AE3A}" type="presParOf" srcId="{87A4FFC8-03FF-432B-AEFE-8C855C848F5A}" destId="{844CC826-A667-48F4-8AEE-6A0014A63E85}" srcOrd="1" destOrd="0" presId="urn:microsoft.com/office/officeart/2005/8/layout/hList2#1"/>
    <dgm:cxn modelId="{C726F97F-79A8-4E08-B69B-01DB89C14CAA}" type="presParOf" srcId="{87A4FFC8-03FF-432B-AEFE-8C855C848F5A}" destId="{7DEA15DE-BA35-407F-8834-555FA7A7D3A1}" srcOrd="2" destOrd="0" presId="urn:microsoft.com/office/officeart/2005/8/layout/hList2#1"/>
    <dgm:cxn modelId="{00C30A22-B690-4F90-A1C5-D1D23B343B81}" type="presParOf" srcId="{4463F1A5-044F-4E20-A08B-7DAB57E9C275}" destId="{65B27927-3232-445F-85E7-2E78C6BED7A5}" srcOrd="3" destOrd="0" presId="urn:microsoft.com/office/officeart/2005/8/layout/hList2#1"/>
    <dgm:cxn modelId="{656606CE-60FA-4AA4-92C2-DCD51EC8565F}" type="presParOf" srcId="{4463F1A5-044F-4E20-A08B-7DAB57E9C275}" destId="{6E30E268-3541-4FEA-81F5-C1855DD04D0C}" srcOrd="4" destOrd="0" presId="urn:microsoft.com/office/officeart/2005/8/layout/hList2#1"/>
    <dgm:cxn modelId="{890562AE-91AB-4CD4-BE19-6AB11383DF32}" type="presParOf" srcId="{6E30E268-3541-4FEA-81F5-C1855DD04D0C}" destId="{F124DA2D-A22A-4BAB-8431-213BCF196516}" srcOrd="0" destOrd="0" presId="urn:microsoft.com/office/officeart/2005/8/layout/hList2#1"/>
    <dgm:cxn modelId="{DDAE49E0-5F16-4034-ADF5-BB6ECC9A1449}" type="presParOf" srcId="{6E30E268-3541-4FEA-81F5-C1855DD04D0C}" destId="{1E48A6CB-1CAB-4653-8FF1-1FE6F4039F6C}" srcOrd="1" destOrd="0" presId="urn:microsoft.com/office/officeart/2005/8/layout/hList2#1"/>
    <dgm:cxn modelId="{B1B57BA9-1723-4ADB-BBB2-A145FE9F136C}" type="presParOf" srcId="{6E30E268-3541-4FEA-81F5-C1855DD04D0C}" destId="{4B20C3CC-0CC5-421D-AB4C-01B2A213B6B7}"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9E094C-DAC1-49B5-BFC4-C81E0CA512F8}"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zh-CN" altLang="en-US"/>
        </a:p>
      </dgm:t>
    </dgm:pt>
    <dgm:pt modelId="{0CA07672-37C6-42CF-AD81-87FA25EE36AF}">
      <dgm:prSet phldrT="[文本]" custT="1"/>
      <dgm:spPr/>
      <dgm:t>
        <a:bodyPr/>
        <a:lstStyle/>
        <a:p>
          <a:r>
            <a:rPr lang="en-US" altLang="zh-CN" sz="1800" b="1" dirty="0" smtClean="0">
              <a:solidFill>
                <a:schemeClr val="bg1">
                  <a:lumMod val="50000"/>
                </a:schemeClr>
              </a:solidFill>
              <a:latin typeface="Times New Roman" pitchFamily="18" charset="0"/>
              <a:cs typeface="Times New Roman" pitchFamily="18" charset="0"/>
            </a:rPr>
            <a:t>Principle of equality </a:t>
          </a:r>
          <a:endParaRPr lang="zh-CN" altLang="en-US" sz="1800" b="1" dirty="0">
            <a:solidFill>
              <a:schemeClr val="bg1">
                <a:lumMod val="50000"/>
              </a:schemeClr>
            </a:solidFill>
            <a:latin typeface="Times New Roman" pitchFamily="18" charset="0"/>
            <a:cs typeface="Times New Roman" pitchFamily="18" charset="0"/>
          </a:endParaRPr>
        </a:p>
      </dgm:t>
    </dgm:pt>
    <dgm:pt modelId="{FABE0635-B13B-4490-A579-2D346F9225C1}" type="parTrans" cxnId="{8E6236FB-56E3-46D0-B76F-6F5C31DF22AC}">
      <dgm:prSet/>
      <dgm:spPr/>
      <dgm:t>
        <a:bodyPr/>
        <a:lstStyle/>
        <a:p>
          <a:endParaRPr lang="zh-CN" altLang="en-US"/>
        </a:p>
      </dgm:t>
    </dgm:pt>
    <dgm:pt modelId="{43CA5A14-B846-4C5A-B557-04AC2306B511}" type="sibTrans" cxnId="{8E6236FB-56E3-46D0-B76F-6F5C31DF22AC}">
      <dgm:prSet/>
      <dgm:spPr/>
      <dgm:t>
        <a:bodyPr/>
        <a:lstStyle/>
        <a:p>
          <a:endParaRPr lang="zh-CN" altLang="en-US"/>
        </a:p>
      </dgm:t>
    </dgm:pt>
    <dgm:pt modelId="{6B41408F-FC0D-4B2A-B0A8-ACC319D47B14}">
      <dgm:prSet phldrT="[文本]" custT="1"/>
      <dgm:spPr/>
      <dgm:t>
        <a:bodyPr/>
        <a:lstStyle/>
        <a:p>
          <a:r>
            <a:rPr lang="en-US" altLang="zh-CN" sz="1800" b="1" dirty="0" smtClean="0">
              <a:latin typeface="Times New Roman" pitchFamily="18" charset="0"/>
              <a:ea typeface="楷体_GB2312" pitchFamily="49" charset="-122"/>
              <a:cs typeface="Times New Roman" pitchFamily="18" charset="0"/>
            </a:rPr>
            <a:t>Everyone is equal in educational rights and public resources of education.</a:t>
          </a:r>
          <a:endParaRPr lang="zh-CN" altLang="en-US" sz="1800" b="1" dirty="0">
            <a:latin typeface="Times New Roman" pitchFamily="18" charset="0"/>
            <a:ea typeface="楷体_GB2312" pitchFamily="49" charset="-122"/>
            <a:cs typeface="Times New Roman" pitchFamily="18" charset="0"/>
          </a:endParaRPr>
        </a:p>
      </dgm:t>
    </dgm:pt>
    <dgm:pt modelId="{F7B215CB-7DF3-4621-8744-04B3EDFEB42B}" type="parTrans" cxnId="{35D7BBA8-5E11-4590-ADFE-714E54BDED32}">
      <dgm:prSet/>
      <dgm:spPr/>
      <dgm:t>
        <a:bodyPr/>
        <a:lstStyle/>
        <a:p>
          <a:endParaRPr lang="zh-CN" altLang="en-US"/>
        </a:p>
      </dgm:t>
    </dgm:pt>
    <dgm:pt modelId="{21F49522-BA2F-4160-BB22-84DD19E298F6}" type="sibTrans" cxnId="{35D7BBA8-5E11-4590-ADFE-714E54BDED32}">
      <dgm:prSet/>
      <dgm:spPr/>
      <dgm:t>
        <a:bodyPr/>
        <a:lstStyle/>
        <a:p>
          <a:endParaRPr lang="zh-CN" altLang="en-US"/>
        </a:p>
      </dgm:t>
    </dgm:pt>
    <dgm:pt modelId="{E4E8FA52-2F12-4D32-BBC2-681729652D1F}">
      <dgm:prSet phldrT="[文本]" custT="1"/>
      <dgm:spPr/>
      <dgm:t>
        <a:bodyPr/>
        <a:lstStyle/>
        <a:p>
          <a:r>
            <a:rPr lang="en-US" altLang="zh-CN" sz="1800" b="1" dirty="0" smtClean="0">
              <a:latin typeface="Times New Roman" pitchFamily="18" charset="0"/>
              <a:ea typeface="楷体_GB2312" pitchFamily="49" charset="-122"/>
              <a:cs typeface="Times New Roman" pitchFamily="18" charset="0"/>
            </a:rPr>
            <a:t>Education should be specific and suitable to every individual.</a:t>
          </a:r>
          <a:endParaRPr lang="zh-CN" altLang="en-US" sz="1800" dirty="0">
            <a:latin typeface="Times New Roman" pitchFamily="18" charset="0"/>
            <a:ea typeface="楷体_GB2312" pitchFamily="49" charset="-122"/>
            <a:cs typeface="Times New Roman" pitchFamily="18" charset="0"/>
          </a:endParaRPr>
        </a:p>
      </dgm:t>
    </dgm:pt>
    <dgm:pt modelId="{01470DFE-AFF9-4778-A398-5A4A84764A7D}" type="parTrans" cxnId="{3BD75B48-3A90-4719-AB26-2D244F92826B}">
      <dgm:prSet/>
      <dgm:spPr/>
      <dgm:t>
        <a:bodyPr/>
        <a:lstStyle/>
        <a:p>
          <a:endParaRPr lang="zh-CN" altLang="en-US"/>
        </a:p>
      </dgm:t>
    </dgm:pt>
    <dgm:pt modelId="{873476D8-600F-4060-A7E1-6623B4C9A616}" type="sibTrans" cxnId="{3BD75B48-3A90-4719-AB26-2D244F92826B}">
      <dgm:prSet/>
      <dgm:spPr/>
      <dgm:t>
        <a:bodyPr/>
        <a:lstStyle/>
        <a:p>
          <a:endParaRPr lang="zh-CN" altLang="en-US"/>
        </a:p>
      </dgm:t>
    </dgm:pt>
    <dgm:pt modelId="{AB25F5CE-DB8D-4EFB-9316-AE209B312D77}">
      <dgm:prSet phldrT="[文本]" custT="1"/>
      <dgm:spPr/>
      <dgm:t>
        <a:bodyPr/>
        <a:lstStyle/>
        <a:p>
          <a:r>
            <a:rPr lang="en-US" altLang="zh-CN" sz="1800" b="1" dirty="0" smtClean="0">
              <a:latin typeface="Times New Roman" pitchFamily="18" charset="0"/>
              <a:ea typeface="楷体_GB2312" pitchFamily="49" charset="-122"/>
              <a:cs typeface="Times New Roman" pitchFamily="18" charset="0"/>
            </a:rPr>
            <a:t>More public resources of education should be allocated to the disadvantaged.</a:t>
          </a:r>
          <a:endParaRPr lang="zh-CN" altLang="en-US" sz="1800" dirty="0">
            <a:latin typeface="Times New Roman" pitchFamily="18" charset="0"/>
            <a:ea typeface="楷体_GB2312" pitchFamily="49" charset="-122"/>
            <a:cs typeface="Times New Roman" pitchFamily="18" charset="0"/>
          </a:endParaRPr>
        </a:p>
      </dgm:t>
    </dgm:pt>
    <dgm:pt modelId="{669855A2-8621-4E5F-AFD5-89B50FF0E335}" type="parTrans" cxnId="{5628A368-E99F-480A-B39F-BE1D439CC9E8}">
      <dgm:prSet/>
      <dgm:spPr/>
      <dgm:t>
        <a:bodyPr/>
        <a:lstStyle/>
        <a:p>
          <a:endParaRPr lang="zh-CN" altLang="en-US"/>
        </a:p>
      </dgm:t>
    </dgm:pt>
    <dgm:pt modelId="{72A260F4-73D1-4FC0-8BA3-398EE5E47F76}" type="sibTrans" cxnId="{5628A368-E99F-480A-B39F-BE1D439CC9E8}">
      <dgm:prSet/>
      <dgm:spPr/>
      <dgm:t>
        <a:bodyPr/>
        <a:lstStyle/>
        <a:p>
          <a:endParaRPr lang="zh-CN" altLang="en-US"/>
        </a:p>
      </dgm:t>
    </dgm:pt>
    <dgm:pt modelId="{2D0FC708-63D6-4020-B697-942B3B65DE01}">
      <dgm:prSet phldrT="[文本]" custT="1"/>
      <dgm:spPr/>
      <dgm:t>
        <a:bodyPr/>
        <a:lstStyle/>
        <a:p>
          <a:r>
            <a:rPr lang="en-US" altLang="zh-CN" sz="1800" b="1" dirty="0" smtClean="0">
              <a:solidFill>
                <a:schemeClr val="bg1">
                  <a:lumMod val="50000"/>
                </a:schemeClr>
              </a:solidFill>
              <a:latin typeface="Times New Roman" pitchFamily="18" charset="0"/>
              <a:cs typeface="Times New Roman" pitchFamily="18" charset="0"/>
            </a:rPr>
            <a:t>Principle of compensation</a:t>
          </a:r>
          <a:endParaRPr lang="zh-CN" altLang="en-US" sz="1800" dirty="0">
            <a:solidFill>
              <a:schemeClr val="bg1">
                <a:lumMod val="50000"/>
              </a:schemeClr>
            </a:solidFill>
            <a:latin typeface="Times New Roman" pitchFamily="18" charset="0"/>
            <a:cs typeface="Times New Roman" pitchFamily="18" charset="0"/>
          </a:endParaRPr>
        </a:p>
      </dgm:t>
    </dgm:pt>
    <dgm:pt modelId="{1EEFC392-A78A-47C1-9A60-C56B7D268A80}" type="sibTrans" cxnId="{3E4B79EF-B75D-4A52-A551-7B369701A106}">
      <dgm:prSet/>
      <dgm:spPr/>
      <dgm:t>
        <a:bodyPr/>
        <a:lstStyle/>
        <a:p>
          <a:endParaRPr lang="zh-CN" altLang="en-US"/>
        </a:p>
      </dgm:t>
    </dgm:pt>
    <dgm:pt modelId="{BAAC6051-DCE3-44BB-8B2A-A1AA24B0E74C}" type="parTrans" cxnId="{3E4B79EF-B75D-4A52-A551-7B369701A106}">
      <dgm:prSet/>
      <dgm:spPr/>
      <dgm:t>
        <a:bodyPr/>
        <a:lstStyle/>
        <a:p>
          <a:endParaRPr lang="zh-CN" altLang="en-US"/>
        </a:p>
      </dgm:t>
    </dgm:pt>
    <dgm:pt modelId="{F68FFA89-ABCC-4188-AFF0-C3C6465D3222}">
      <dgm:prSet phldrT="[文本]" custT="1"/>
      <dgm:spPr/>
      <dgm:t>
        <a:bodyPr/>
        <a:lstStyle/>
        <a:p>
          <a:r>
            <a:rPr lang="en-US" altLang="zh-CN" sz="1800" b="1" dirty="0" smtClean="0">
              <a:solidFill>
                <a:schemeClr val="bg1">
                  <a:lumMod val="50000"/>
                </a:schemeClr>
              </a:solidFill>
              <a:latin typeface="Times New Roman" pitchFamily="18" charset="0"/>
              <a:cs typeface="Times New Roman" pitchFamily="18" charset="0"/>
            </a:rPr>
            <a:t>Principle of individuality</a:t>
          </a:r>
        </a:p>
      </dgm:t>
    </dgm:pt>
    <dgm:pt modelId="{0939FC94-B196-4A31-9616-EFBCACCE8316}" type="sibTrans" cxnId="{CEC8A6E0-514B-4383-82EE-EAE71FF341F8}">
      <dgm:prSet/>
      <dgm:spPr/>
      <dgm:t>
        <a:bodyPr/>
        <a:lstStyle/>
        <a:p>
          <a:endParaRPr lang="zh-CN" altLang="en-US"/>
        </a:p>
      </dgm:t>
    </dgm:pt>
    <dgm:pt modelId="{0A419378-37B6-4AA0-857F-1FDDF0017378}" type="parTrans" cxnId="{CEC8A6E0-514B-4383-82EE-EAE71FF341F8}">
      <dgm:prSet/>
      <dgm:spPr/>
      <dgm:t>
        <a:bodyPr/>
        <a:lstStyle/>
        <a:p>
          <a:endParaRPr lang="zh-CN" altLang="en-US"/>
        </a:p>
      </dgm:t>
    </dgm:pt>
    <dgm:pt modelId="{1CD32006-184C-4E10-88E7-B16881D5F0E7}" type="pres">
      <dgm:prSet presAssocID="{249E094C-DAC1-49B5-BFC4-C81E0CA512F8}" presName="linearFlow" presStyleCnt="0">
        <dgm:presLayoutVars>
          <dgm:dir/>
          <dgm:animLvl val="lvl"/>
          <dgm:resizeHandles val="exact"/>
        </dgm:presLayoutVars>
      </dgm:prSet>
      <dgm:spPr/>
      <dgm:t>
        <a:bodyPr/>
        <a:lstStyle/>
        <a:p>
          <a:endParaRPr lang="zh-CN" altLang="en-US"/>
        </a:p>
      </dgm:t>
    </dgm:pt>
    <dgm:pt modelId="{4B439869-E1ED-42FF-B684-148FF38E28DD}" type="pres">
      <dgm:prSet presAssocID="{0CA07672-37C6-42CF-AD81-87FA25EE36AF}" presName="composite" presStyleCnt="0"/>
      <dgm:spPr/>
    </dgm:pt>
    <dgm:pt modelId="{C8A293FF-2D2C-45DF-B8D0-28835C47B68F}" type="pres">
      <dgm:prSet presAssocID="{0CA07672-37C6-42CF-AD81-87FA25EE36AF}" presName="parentText" presStyleLbl="alignNode1" presStyleIdx="0" presStyleCnt="3" custScaleX="214645" custScaleY="140200" custLinFactNeighborX="-56789" custLinFactNeighborY="-396">
        <dgm:presLayoutVars>
          <dgm:chMax val="1"/>
          <dgm:bulletEnabled val="1"/>
        </dgm:presLayoutVars>
      </dgm:prSet>
      <dgm:spPr/>
      <dgm:t>
        <a:bodyPr/>
        <a:lstStyle/>
        <a:p>
          <a:endParaRPr lang="zh-CN" altLang="en-US"/>
        </a:p>
      </dgm:t>
    </dgm:pt>
    <dgm:pt modelId="{344BBDEE-8398-4B91-98DC-094921085920}" type="pres">
      <dgm:prSet presAssocID="{0CA07672-37C6-42CF-AD81-87FA25EE36AF}" presName="descendantText" presStyleLbl="alignAcc1" presStyleIdx="0" presStyleCnt="3" custScaleX="93191">
        <dgm:presLayoutVars>
          <dgm:bulletEnabled val="1"/>
        </dgm:presLayoutVars>
      </dgm:prSet>
      <dgm:spPr/>
      <dgm:t>
        <a:bodyPr/>
        <a:lstStyle/>
        <a:p>
          <a:endParaRPr lang="zh-CN" altLang="en-US"/>
        </a:p>
      </dgm:t>
    </dgm:pt>
    <dgm:pt modelId="{49FCA2BE-95BD-43D1-8062-DF6EAC3B3B97}" type="pres">
      <dgm:prSet presAssocID="{43CA5A14-B846-4C5A-B557-04AC2306B511}" presName="sp" presStyleCnt="0"/>
      <dgm:spPr/>
    </dgm:pt>
    <dgm:pt modelId="{1EF01439-0271-45B4-BE3B-B49128367282}" type="pres">
      <dgm:prSet presAssocID="{F68FFA89-ABCC-4188-AFF0-C3C6465D3222}" presName="composite" presStyleCnt="0"/>
      <dgm:spPr/>
    </dgm:pt>
    <dgm:pt modelId="{FE621E50-B27C-4467-A5A1-76DF8A2D65E2}" type="pres">
      <dgm:prSet presAssocID="{F68FFA89-ABCC-4188-AFF0-C3C6465D3222}" presName="parentText" presStyleLbl="alignNode1" presStyleIdx="1" presStyleCnt="3" custScaleX="225143" custScaleY="129649" custLinFactNeighborX="-65424" custLinFactNeighborY="-18743">
        <dgm:presLayoutVars>
          <dgm:chMax val="1"/>
          <dgm:bulletEnabled val="1"/>
        </dgm:presLayoutVars>
      </dgm:prSet>
      <dgm:spPr/>
      <dgm:t>
        <a:bodyPr/>
        <a:lstStyle/>
        <a:p>
          <a:endParaRPr lang="zh-CN" altLang="en-US"/>
        </a:p>
      </dgm:t>
    </dgm:pt>
    <dgm:pt modelId="{4E648A3F-787F-431A-8A3C-C1C8ED5B62C6}" type="pres">
      <dgm:prSet presAssocID="{F68FFA89-ABCC-4188-AFF0-C3C6465D3222}" presName="descendantText" presStyleLbl="alignAcc1" presStyleIdx="1" presStyleCnt="3" custScaleX="93228" custLinFactNeighborX="-614" custLinFactNeighborY="-23745">
        <dgm:presLayoutVars>
          <dgm:bulletEnabled val="1"/>
        </dgm:presLayoutVars>
      </dgm:prSet>
      <dgm:spPr/>
      <dgm:t>
        <a:bodyPr/>
        <a:lstStyle/>
        <a:p>
          <a:endParaRPr lang="zh-CN" altLang="en-US"/>
        </a:p>
      </dgm:t>
    </dgm:pt>
    <dgm:pt modelId="{D7550858-A356-402C-8A03-9C1658855A70}" type="pres">
      <dgm:prSet presAssocID="{0939FC94-B196-4A31-9616-EFBCACCE8316}" presName="sp" presStyleCnt="0"/>
      <dgm:spPr/>
    </dgm:pt>
    <dgm:pt modelId="{64C17DCA-53FD-4BE2-B619-C174718AF251}" type="pres">
      <dgm:prSet presAssocID="{2D0FC708-63D6-4020-B697-942B3B65DE01}" presName="composite" presStyleCnt="0"/>
      <dgm:spPr/>
    </dgm:pt>
    <dgm:pt modelId="{73D4E7AB-795B-46EA-8CF4-80A802FA8C5F}" type="pres">
      <dgm:prSet presAssocID="{2D0FC708-63D6-4020-B697-942B3B65DE01}" presName="parentText" presStyleLbl="alignNode1" presStyleIdx="2" presStyleCnt="3" custScaleX="215615" custLinFactNeighborX="-65424" custLinFactNeighborY="-26539">
        <dgm:presLayoutVars>
          <dgm:chMax val="1"/>
          <dgm:bulletEnabled val="1"/>
        </dgm:presLayoutVars>
      </dgm:prSet>
      <dgm:spPr/>
      <dgm:t>
        <a:bodyPr/>
        <a:lstStyle/>
        <a:p>
          <a:endParaRPr lang="zh-CN" altLang="en-US"/>
        </a:p>
      </dgm:t>
    </dgm:pt>
    <dgm:pt modelId="{227110DF-4601-4B8A-A728-F1B5B5D10011}" type="pres">
      <dgm:prSet presAssocID="{2D0FC708-63D6-4020-B697-942B3B65DE01}" presName="descendantText" presStyleLbl="alignAcc1" presStyleIdx="2" presStyleCnt="3" custScaleX="93270" custLinFactNeighborX="-6" custLinFactNeighborY="-12932">
        <dgm:presLayoutVars>
          <dgm:bulletEnabled val="1"/>
        </dgm:presLayoutVars>
      </dgm:prSet>
      <dgm:spPr/>
      <dgm:t>
        <a:bodyPr/>
        <a:lstStyle/>
        <a:p>
          <a:endParaRPr lang="zh-CN" altLang="en-US"/>
        </a:p>
      </dgm:t>
    </dgm:pt>
  </dgm:ptLst>
  <dgm:cxnLst>
    <dgm:cxn modelId="{8E6236FB-56E3-46D0-B76F-6F5C31DF22AC}" srcId="{249E094C-DAC1-49B5-BFC4-C81E0CA512F8}" destId="{0CA07672-37C6-42CF-AD81-87FA25EE36AF}" srcOrd="0" destOrd="0" parTransId="{FABE0635-B13B-4490-A579-2D346F9225C1}" sibTransId="{43CA5A14-B846-4C5A-B557-04AC2306B511}"/>
    <dgm:cxn modelId="{5C8D5E24-F082-4362-80F8-7E47076E0626}" type="presOf" srcId="{2D0FC708-63D6-4020-B697-942B3B65DE01}" destId="{73D4E7AB-795B-46EA-8CF4-80A802FA8C5F}" srcOrd="0" destOrd="0" presId="urn:microsoft.com/office/officeart/2005/8/layout/chevron2"/>
    <dgm:cxn modelId="{35D7BBA8-5E11-4590-ADFE-714E54BDED32}" srcId="{0CA07672-37C6-42CF-AD81-87FA25EE36AF}" destId="{6B41408F-FC0D-4B2A-B0A8-ACC319D47B14}" srcOrd="0" destOrd="0" parTransId="{F7B215CB-7DF3-4621-8744-04B3EDFEB42B}" sibTransId="{21F49522-BA2F-4160-BB22-84DD19E298F6}"/>
    <dgm:cxn modelId="{62D22F2B-A62D-4290-8941-9D6376B75B5D}" type="presOf" srcId="{F68FFA89-ABCC-4188-AFF0-C3C6465D3222}" destId="{FE621E50-B27C-4467-A5A1-76DF8A2D65E2}" srcOrd="0" destOrd="0" presId="urn:microsoft.com/office/officeart/2005/8/layout/chevron2"/>
    <dgm:cxn modelId="{3E4B79EF-B75D-4A52-A551-7B369701A106}" srcId="{249E094C-DAC1-49B5-BFC4-C81E0CA512F8}" destId="{2D0FC708-63D6-4020-B697-942B3B65DE01}" srcOrd="2" destOrd="0" parTransId="{BAAC6051-DCE3-44BB-8B2A-A1AA24B0E74C}" sibTransId="{1EEFC392-A78A-47C1-9A60-C56B7D268A80}"/>
    <dgm:cxn modelId="{3BD75B48-3A90-4719-AB26-2D244F92826B}" srcId="{F68FFA89-ABCC-4188-AFF0-C3C6465D3222}" destId="{E4E8FA52-2F12-4D32-BBC2-681729652D1F}" srcOrd="0" destOrd="0" parTransId="{01470DFE-AFF9-4778-A398-5A4A84764A7D}" sibTransId="{873476D8-600F-4060-A7E1-6623B4C9A616}"/>
    <dgm:cxn modelId="{5628A368-E99F-480A-B39F-BE1D439CC9E8}" srcId="{2D0FC708-63D6-4020-B697-942B3B65DE01}" destId="{AB25F5CE-DB8D-4EFB-9316-AE209B312D77}" srcOrd="0" destOrd="0" parTransId="{669855A2-8621-4E5F-AFD5-89B50FF0E335}" sibTransId="{72A260F4-73D1-4FC0-8BA3-398EE5E47F76}"/>
    <dgm:cxn modelId="{BE1CCB71-9927-460D-99E9-E78D4C281F01}" type="presOf" srcId="{0CA07672-37C6-42CF-AD81-87FA25EE36AF}" destId="{C8A293FF-2D2C-45DF-B8D0-28835C47B68F}" srcOrd="0" destOrd="0" presId="urn:microsoft.com/office/officeart/2005/8/layout/chevron2"/>
    <dgm:cxn modelId="{CEC8A6E0-514B-4383-82EE-EAE71FF341F8}" srcId="{249E094C-DAC1-49B5-BFC4-C81E0CA512F8}" destId="{F68FFA89-ABCC-4188-AFF0-C3C6465D3222}" srcOrd="1" destOrd="0" parTransId="{0A419378-37B6-4AA0-857F-1FDDF0017378}" sibTransId="{0939FC94-B196-4A31-9616-EFBCACCE8316}"/>
    <dgm:cxn modelId="{554A3641-7F28-447D-8247-49A2207F0189}" type="presOf" srcId="{AB25F5CE-DB8D-4EFB-9316-AE209B312D77}" destId="{227110DF-4601-4B8A-A728-F1B5B5D10011}" srcOrd="0" destOrd="0" presId="urn:microsoft.com/office/officeart/2005/8/layout/chevron2"/>
    <dgm:cxn modelId="{78AF15DD-84EC-4924-80A9-1E1DAA20E2EC}" type="presOf" srcId="{249E094C-DAC1-49B5-BFC4-C81E0CA512F8}" destId="{1CD32006-184C-4E10-88E7-B16881D5F0E7}" srcOrd="0" destOrd="0" presId="urn:microsoft.com/office/officeart/2005/8/layout/chevron2"/>
    <dgm:cxn modelId="{4E0D08E8-1755-4C0B-B751-40BBB2B23AF1}" type="presOf" srcId="{6B41408F-FC0D-4B2A-B0A8-ACC319D47B14}" destId="{344BBDEE-8398-4B91-98DC-094921085920}" srcOrd="0" destOrd="0" presId="urn:microsoft.com/office/officeart/2005/8/layout/chevron2"/>
    <dgm:cxn modelId="{5B53DC12-85AD-493B-8FDC-E408814EA3A0}" type="presOf" srcId="{E4E8FA52-2F12-4D32-BBC2-681729652D1F}" destId="{4E648A3F-787F-431A-8A3C-C1C8ED5B62C6}" srcOrd="0" destOrd="0" presId="urn:microsoft.com/office/officeart/2005/8/layout/chevron2"/>
    <dgm:cxn modelId="{C19B90D3-5036-49FA-B02A-23E016A1ACB4}" type="presParOf" srcId="{1CD32006-184C-4E10-88E7-B16881D5F0E7}" destId="{4B439869-E1ED-42FF-B684-148FF38E28DD}" srcOrd="0" destOrd="0" presId="urn:microsoft.com/office/officeart/2005/8/layout/chevron2"/>
    <dgm:cxn modelId="{E677EB70-5E5B-40B5-8A54-05774D5AB92E}" type="presParOf" srcId="{4B439869-E1ED-42FF-B684-148FF38E28DD}" destId="{C8A293FF-2D2C-45DF-B8D0-28835C47B68F}" srcOrd="0" destOrd="0" presId="urn:microsoft.com/office/officeart/2005/8/layout/chevron2"/>
    <dgm:cxn modelId="{E9D6D8BB-FEC7-4348-A934-73A03C0232D8}" type="presParOf" srcId="{4B439869-E1ED-42FF-B684-148FF38E28DD}" destId="{344BBDEE-8398-4B91-98DC-094921085920}" srcOrd="1" destOrd="0" presId="urn:microsoft.com/office/officeart/2005/8/layout/chevron2"/>
    <dgm:cxn modelId="{4F1370DC-9A4B-43B6-879F-20F11EC80221}" type="presParOf" srcId="{1CD32006-184C-4E10-88E7-B16881D5F0E7}" destId="{49FCA2BE-95BD-43D1-8062-DF6EAC3B3B97}" srcOrd="1" destOrd="0" presId="urn:microsoft.com/office/officeart/2005/8/layout/chevron2"/>
    <dgm:cxn modelId="{E3F87016-31FA-4980-8529-8F5E2DC1418D}" type="presParOf" srcId="{1CD32006-184C-4E10-88E7-B16881D5F0E7}" destId="{1EF01439-0271-45B4-BE3B-B49128367282}" srcOrd="2" destOrd="0" presId="urn:microsoft.com/office/officeart/2005/8/layout/chevron2"/>
    <dgm:cxn modelId="{57220105-2855-48D4-9B08-78D08D038BA5}" type="presParOf" srcId="{1EF01439-0271-45B4-BE3B-B49128367282}" destId="{FE621E50-B27C-4467-A5A1-76DF8A2D65E2}" srcOrd="0" destOrd="0" presId="urn:microsoft.com/office/officeart/2005/8/layout/chevron2"/>
    <dgm:cxn modelId="{5241C90B-D501-4ABC-9981-4416857E0F4A}" type="presParOf" srcId="{1EF01439-0271-45B4-BE3B-B49128367282}" destId="{4E648A3F-787F-431A-8A3C-C1C8ED5B62C6}" srcOrd="1" destOrd="0" presId="urn:microsoft.com/office/officeart/2005/8/layout/chevron2"/>
    <dgm:cxn modelId="{A62EA1FC-D3FF-4F5B-81CB-D789BA8DB51E}" type="presParOf" srcId="{1CD32006-184C-4E10-88E7-B16881D5F0E7}" destId="{D7550858-A356-402C-8A03-9C1658855A70}" srcOrd="3" destOrd="0" presId="urn:microsoft.com/office/officeart/2005/8/layout/chevron2"/>
    <dgm:cxn modelId="{EA9FC18A-1315-45A5-83FC-D433A4C38061}" type="presParOf" srcId="{1CD32006-184C-4E10-88E7-B16881D5F0E7}" destId="{64C17DCA-53FD-4BE2-B619-C174718AF251}" srcOrd="4" destOrd="0" presId="urn:microsoft.com/office/officeart/2005/8/layout/chevron2"/>
    <dgm:cxn modelId="{0440F80E-8895-48A2-A0B7-A97732CC67F2}" type="presParOf" srcId="{64C17DCA-53FD-4BE2-B619-C174718AF251}" destId="{73D4E7AB-795B-46EA-8CF4-80A802FA8C5F}" srcOrd="0" destOrd="0" presId="urn:microsoft.com/office/officeart/2005/8/layout/chevron2"/>
    <dgm:cxn modelId="{975AD402-2B46-40C8-8CD5-9C0797784FB9}" type="presParOf" srcId="{64C17DCA-53FD-4BE2-B619-C174718AF251}" destId="{227110DF-4601-4B8A-A728-F1B5B5D1001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3A033A-3F1F-465F-8088-D9A1A5B893F2}" type="doc">
      <dgm:prSet loTypeId="urn:microsoft.com/office/officeart/2005/8/layout/vList4#1" loCatId="list" qsTypeId="urn:microsoft.com/office/officeart/2005/8/quickstyle/3d3" qsCatId="3D" csTypeId="urn:microsoft.com/office/officeart/2005/8/colors/accent1_2" csCatId="accent1" phldr="1"/>
      <dgm:spPr/>
      <dgm:t>
        <a:bodyPr/>
        <a:lstStyle/>
        <a:p>
          <a:endParaRPr lang="zh-CN" altLang="en-US"/>
        </a:p>
      </dgm:t>
    </dgm:pt>
    <dgm:pt modelId="{E50C36A4-0F5E-4C9C-BE2E-814C5A83B2C7}">
      <dgm:prSet phldrT="[文本]" custT="1"/>
      <dgm:spPr>
        <a:solidFill>
          <a:schemeClr val="accent4">
            <a:lumMod val="75000"/>
          </a:schemeClr>
        </a:solidFill>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altLang="zh-CN" sz="2000" b="1" dirty="0" smtClean="0">
              <a:solidFill>
                <a:srgbClr val="7030A0"/>
              </a:solidFill>
              <a:latin typeface="Times New Roman" pitchFamily="18" charset="0"/>
              <a:ea typeface="楷体_GB2312" pitchFamily="49" charset="-122"/>
              <a:cs typeface="Times New Roman" pitchFamily="18" charset="0"/>
            </a:rPr>
            <a:t>The meaning of fairness has always been specific and developing rather than abstract or unchangeable.</a:t>
          </a:r>
          <a:endParaRPr lang="zh-CN" altLang="en-US" sz="2000" b="1" dirty="0" smtClean="0">
            <a:solidFill>
              <a:srgbClr val="7030A0"/>
            </a:solidFill>
            <a:latin typeface="Times New Roman" pitchFamily="18" charset="0"/>
            <a:ea typeface="楷体_GB2312" pitchFamily="49" charset="-122"/>
            <a:cs typeface="Times New Roman" pitchFamily="18" charset="0"/>
          </a:endParaRPr>
        </a:p>
        <a:p>
          <a:pPr algn="just" defTabSz="622300">
            <a:lnSpc>
              <a:spcPct val="90000"/>
            </a:lnSpc>
            <a:spcBef>
              <a:spcPct val="0"/>
            </a:spcBef>
            <a:spcAft>
              <a:spcPct val="35000"/>
            </a:spcAft>
          </a:pPr>
          <a:endParaRPr lang="zh-CN" altLang="en-US" sz="2000" b="1" dirty="0">
            <a:solidFill>
              <a:srgbClr val="7030A0"/>
            </a:solidFill>
            <a:latin typeface="Times New Roman" pitchFamily="18" charset="0"/>
            <a:ea typeface="楷体_GB2312" pitchFamily="49" charset="-122"/>
            <a:cs typeface="Times New Roman" pitchFamily="18" charset="0"/>
          </a:endParaRPr>
        </a:p>
      </dgm:t>
    </dgm:pt>
    <dgm:pt modelId="{45E305AE-16CE-40AD-B4A1-37992A396307}" type="parTrans" cxnId="{FB2E6A5E-E507-4D5D-A697-212DBF710869}">
      <dgm:prSet/>
      <dgm:spPr/>
      <dgm:t>
        <a:bodyPr/>
        <a:lstStyle/>
        <a:p>
          <a:endParaRPr lang="zh-CN" altLang="en-US"/>
        </a:p>
      </dgm:t>
    </dgm:pt>
    <dgm:pt modelId="{FEC996A3-DEEE-4997-B7E5-0C40658AEA28}" type="sibTrans" cxnId="{FB2E6A5E-E507-4D5D-A697-212DBF710869}">
      <dgm:prSet/>
      <dgm:spPr/>
      <dgm:t>
        <a:bodyPr/>
        <a:lstStyle/>
        <a:p>
          <a:endParaRPr lang="zh-CN" altLang="en-US"/>
        </a:p>
      </dgm:t>
    </dgm:pt>
    <dgm:pt modelId="{EA4A0042-251C-4D64-B892-5CA8C695F86B}">
      <dgm:prSet phldrT="[文本]" custT="1"/>
      <dgm:spPr>
        <a:solidFill>
          <a:schemeClr val="accent4">
            <a:lumMod val="75000"/>
          </a:schemeClr>
        </a:solidFill>
      </dgm:spPr>
      <dgm:t>
        <a:bodyPr/>
        <a:lstStyle/>
        <a:p>
          <a:pPr algn="just"/>
          <a:r>
            <a:rPr lang="en-US" altLang="zh-CN" sz="2000" b="1" dirty="0" smtClean="0">
              <a:solidFill>
                <a:srgbClr val="7030A0"/>
              </a:solidFill>
              <a:latin typeface="Times New Roman" pitchFamily="18" charset="0"/>
              <a:ea typeface="楷体_GB2312" pitchFamily="49" charset="-122"/>
              <a:cs typeface="Times New Roman" pitchFamily="18" charset="0"/>
            </a:rPr>
            <a:t>The invention of the concept of fairness symbolizes the awakening of human sense and men’s departing from the barbarian animal nature to civilization.</a:t>
          </a:r>
          <a:endParaRPr lang="zh-CN" altLang="en-US" sz="2000" b="1" dirty="0">
            <a:solidFill>
              <a:srgbClr val="7030A0"/>
            </a:solidFill>
            <a:latin typeface="Times New Roman" pitchFamily="18" charset="0"/>
            <a:ea typeface="楷体_GB2312" pitchFamily="49" charset="-122"/>
            <a:cs typeface="Times New Roman" pitchFamily="18" charset="0"/>
          </a:endParaRPr>
        </a:p>
      </dgm:t>
    </dgm:pt>
    <dgm:pt modelId="{E55C6668-F584-4A10-901A-AD8803AC1511}" type="parTrans" cxnId="{4CA4AE05-6268-4BB7-819A-F5B08F3DB10B}">
      <dgm:prSet/>
      <dgm:spPr/>
      <dgm:t>
        <a:bodyPr/>
        <a:lstStyle/>
        <a:p>
          <a:endParaRPr lang="zh-CN" altLang="en-US"/>
        </a:p>
      </dgm:t>
    </dgm:pt>
    <dgm:pt modelId="{D8DBEE9D-AA5A-402A-9961-D529EB7F1629}" type="sibTrans" cxnId="{4CA4AE05-6268-4BB7-819A-F5B08F3DB10B}">
      <dgm:prSet/>
      <dgm:spPr/>
      <dgm:t>
        <a:bodyPr/>
        <a:lstStyle/>
        <a:p>
          <a:endParaRPr lang="zh-CN" altLang="en-US"/>
        </a:p>
      </dgm:t>
    </dgm:pt>
    <dgm:pt modelId="{C0A53661-2AC2-4F5C-ADDB-C64F2CCE42D2}">
      <dgm:prSet custT="1"/>
      <dgm:spPr>
        <a:solidFill>
          <a:schemeClr val="accent4">
            <a:lumMod val="75000"/>
          </a:schemeClr>
        </a:solidFill>
      </dgm:spPr>
      <dgm:t>
        <a:bodyPr/>
        <a:lstStyle/>
        <a:p>
          <a:pPr algn="just"/>
          <a:r>
            <a:rPr lang="en-US" altLang="zh-CN" sz="2000" b="1" dirty="0" smtClean="0">
              <a:solidFill>
                <a:srgbClr val="7030A0"/>
              </a:solidFill>
              <a:latin typeface="Times New Roman" pitchFamily="18" charset="0"/>
              <a:ea typeface="楷体_GB2312" pitchFamily="49" charset="-122"/>
              <a:cs typeface="Times New Roman" pitchFamily="18" charset="0"/>
            </a:rPr>
            <a:t>Fair Education makes sense only when judged by certain criterion for educational evaluation .Otherwise, it is meaningless.</a:t>
          </a:r>
          <a:endParaRPr lang="zh-CN" altLang="en-US" sz="2000" b="1" dirty="0">
            <a:solidFill>
              <a:srgbClr val="7030A0"/>
            </a:solidFill>
            <a:latin typeface="Times New Roman" pitchFamily="18" charset="0"/>
            <a:ea typeface="楷体_GB2312" pitchFamily="49" charset="-122"/>
            <a:cs typeface="Times New Roman" pitchFamily="18" charset="0"/>
          </a:endParaRPr>
        </a:p>
      </dgm:t>
    </dgm:pt>
    <dgm:pt modelId="{1E4509BB-8B18-468C-9896-3E4E934A6695}" type="parTrans" cxnId="{35BA4A66-F669-4A96-91F0-9ED93BC19AE5}">
      <dgm:prSet/>
      <dgm:spPr/>
      <dgm:t>
        <a:bodyPr/>
        <a:lstStyle/>
        <a:p>
          <a:endParaRPr lang="zh-CN" altLang="en-US"/>
        </a:p>
      </dgm:t>
    </dgm:pt>
    <dgm:pt modelId="{31892687-C849-4E53-8DC8-AFA8E3323E47}" type="sibTrans" cxnId="{35BA4A66-F669-4A96-91F0-9ED93BC19AE5}">
      <dgm:prSet/>
      <dgm:spPr/>
      <dgm:t>
        <a:bodyPr/>
        <a:lstStyle/>
        <a:p>
          <a:endParaRPr lang="zh-CN" altLang="en-US"/>
        </a:p>
      </dgm:t>
    </dgm:pt>
    <dgm:pt modelId="{69DA67CA-8A0C-4295-867F-53A990F998DE}">
      <dgm:prSet phldrT="[文本]" custT="1"/>
      <dgm:spPr>
        <a:solidFill>
          <a:schemeClr val="accent4">
            <a:lumMod val="75000"/>
          </a:schemeClr>
        </a:solidFill>
      </dgm:spPr>
      <dgm:t>
        <a:bodyPr/>
        <a:lstStyle/>
        <a:p>
          <a:pPr algn="just"/>
          <a:r>
            <a:rPr lang="en-US" altLang="zh-CN" sz="2000" b="1" dirty="0" smtClean="0">
              <a:solidFill>
                <a:srgbClr val="7030A0"/>
              </a:solidFill>
              <a:latin typeface="Times New Roman" pitchFamily="18" charset="0"/>
              <a:ea typeface="楷体_GB2312" pitchFamily="49" charset="-122"/>
              <a:cs typeface="Times New Roman" pitchFamily="18" charset="0"/>
            </a:rPr>
            <a:t>In some sense, Fair Education refers to the psychological feeling that occurs when making judgment on issues of </a:t>
          </a:r>
          <a:r>
            <a:rPr lang="en-US" altLang="zh-CN" sz="2000" b="1" dirty="0" smtClean="0">
              <a:solidFill>
                <a:srgbClr val="7030A0"/>
              </a:solidFill>
              <a:latin typeface="Times New Roman" pitchFamily="18" charset="0"/>
              <a:cs typeface="Times New Roman" pitchFamily="18" charset="0"/>
            </a:rPr>
            <a:t>Fair Education</a:t>
          </a:r>
          <a:endParaRPr lang="zh-CN" altLang="en-US" sz="2000" b="1" dirty="0">
            <a:solidFill>
              <a:srgbClr val="7030A0"/>
            </a:solidFill>
            <a:latin typeface="Times New Roman" pitchFamily="18" charset="0"/>
            <a:ea typeface="楷体_GB2312" pitchFamily="49" charset="-122"/>
            <a:cs typeface="Times New Roman" pitchFamily="18" charset="0"/>
          </a:endParaRPr>
        </a:p>
      </dgm:t>
    </dgm:pt>
    <dgm:pt modelId="{72B1AA1B-85CD-428E-87E4-7A5409B30261}" type="sibTrans" cxnId="{EE978E83-5D3B-462A-AA87-8602B01B8105}">
      <dgm:prSet/>
      <dgm:spPr/>
      <dgm:t>
        <a:bodyPr/>
        <a:lstStyle/>
        <a:p>
          <a:endParaRPr lang="zh-CN" altLang="en-US"/>
        </a:p>
      </dgm:t>
    </dgm:pt>
    <dgm:pt modelId="{70C05D00-6E76-4EF3-8FC5-ACCBFA0C4C2E}" type="parTrans" cxnId="{EE978E83-5D3B-462A-AA87-8602B01B8105}">
      <dgm:prSet/>
      <dgm:spPr/>
      <dgm:t>
        <a:bodyPr/>
        <a:lstStyle/>
        <a:p>
          <a:endParaRPr lang="zh-CN" altLang="en-US"/>
        </a:p>
      </dgm:t>
    </dgm:pt>
    <dgm:pt modelId="{51C1F4F3-5346-4B67-AD87-43D6C130E2E6}">
      <dgm:prSet custT="1"/>
      <dgm:spPr>
        <a:solidFill>
          <a:schemeClr val="accent4">
            <a:lumMod val="75000"/>
          </a:schemeClr>
        </a:solidFill>
      </dgm:spPr>
      <dgm:t>
        <a:bodyPr/>
        <a:lstStyle/>
        <a:p>
          <a:pPr algn="just"/>
          <a:r>
            <a:rPr lang="en-US" altLang="zh-CN" sz="2000" b="1" dirty="0" smtClean="0">
              <a:solidFill>
                <a:srgbClr val="7030A0"/>
              </a:solidFill>
              <a:latin typeface="Times New Roman" pitchFamily="18" charset="0"/>
              <a:ea typeface="楷体_GB2312" pitchFamily="49" charset="-122"/>
              <a:cs typeface="Times New Roman" pitchFamily="18" charset="0"/>
            </a:rPr>
            <a:t>In addition to being a kind of ethical standard , Fair Education is inseparable from the objectivity of educational fact based on the contents it wants to express.</a:t>
          </a:r>
          <a:endParaRPr lang="zh-CN" altLang="en-US" sz="2000" b="1" dirty="0">
            <a:solidFill>
              <a:srgbClr val="7030A0"/>
            </a:solidFill>
            <a:latin typeface="Times New Roman" pitchFamily="18" charset="0"/>
            <a:ea typeface="楷体_GB2312" pitchFamily="49" charset="-122"/>
            <a:cs typeface="Times New Roman" pitchFamily="18" charset="0"/>
          </a:endParaRPr>
        </a:p>
      </dgm:t>
    </dgm:pt>
    <dgm:pt modelId="{40A8B664-FBE4-4F3F-BA70-7D97DF9EF05D}" type="parTrans" cxnId="{025003E2-BE19-43D1-93C7-F6AAF9A08868}">
      <dgm:prSet/>
      <dgm:spPr/>
      <dgm:t>
        <a:bodyPr/>
        <a:lstStyle/>
        <a:p>
          <a:endParaRPr lang="zh-CN" altLang="en-US"/>
        </a:p>
      </dgm:t>
    </dgm:pt>
    <dgm:pt modelId="{A5779902-1C01-4C45-948F-5FA9F4B838CA}" type="sibTrans" cxnId="{025003E2-BE19-43D1-93C7-F6AAF9A08868}">
      <dgm:prSet/>
      <dgm:spPr/>
      <dgm:t>
        <a:bodyPr/>
        <a:lstStyle/>
        <a:p>
          <a:endParaRPr lang="zh-CN" altLang="en-US"/>
        </a:p>
      </dgm:t>
    </dgm:pt>
    <dgm:pt modelId="{10FC4B10-AFAB-4170-BFA7-6949CB6D42FD}" type="pres">
      <dgm:prSet presAssocID="{973A033A-3F1F-465F-8088-D9A1A5B893F2}" presName="linear" presStyleCnt="0">
        <dgm:presLayoutVars>
          <dgm:dir/>
          <dgm:resizeHandles val="exact"/>
        </dgm:presLayoutVars>
      </dgm:prSet>
      <dgm:spPr/>
      <dgm:t>
        <a:bodyPr/>
        <a:lstStyle/>
        <a:p>
          <a:endParaRPr lang="zh-CN" altLang="en-US"/>
        </a:p>
      </dgm:t>
    </dgm:pt>
    <dgm:pt modelId="{5B8FC7DF-F98B-4AAC-BEDD-CFAD7775000C}" type="pres">
      <dgm:prSet presAssocID="{E50C36A4-0F5E-4C9C-BE2E-814C5A83B2C7}" presName="comp" presStyleCnt="0"/>
      <dgm:spPr/>
    </dgm:pt>
    <dgm:pt modelId="{96CD418A-1FDF-42EC-8306-A862F5930BB7}" type="pres">
      <dgm:prSet presAssocID="{E50C36A4-0F5E-4C9C-BE2E-814C5A83B2C7}" presName="box" presStyleLbl="node1" presStyleIdx="0" presStyleCnt="5"/>
      <dgm:spPr/>
      <dgm:t>
        <a:bodyPr/>
        <a:lstStyle/>
        <a:p>
          <a:endParaRPr lang="zh-CN" altLang="en-US"/>
        </a:p>
      </dgm:t>
    </dgm:pt>
    <dgm:pt modelId="{D6D5BF12-0743-48DC-8364-5BB6DB2D8D0D}" type="pres">
      <dgm:prSet presAssocID="{E50C36A4-0F5E-4C9C-BE2E-814C5A83B2C7}" presName="img" presStyleLbl="fgImgPlace1" presStyleIdx="0" presStyleCnt="5"/>
      <dgm:spPr/>
    </dgm:pt>
    <dgm:pt modelId="{FB2ADD3C-F04A-446A-8D4F-650FC9A09397}" type="pres">
      <dgm:prSet presAssocID="{E50C36A4-0F5E-4C9C-BE2E-814C5A83B2C7}" presName="text" presStyleLbl="node1" presStyleIdx="0" presStyleCnt="5">
        <dgm:presLayoutVars>
          <dgm:bulletEnabled val="1"/>
        </dgm:presLayoutVars>
      </dgm:prSet>
      <dgm:spPr/>
      <dgm:t>
        <a:bodyPr/>
        <a:lstStyle/>
        <a:p>
          <a:endParaRPr lang="zh-CN" altLang="en-US"/>
        </a:p>
      </dgm:t>
    </dgm:pt>
    <dgm:pt modelId="{0CFEC7C8-B7AA-4B05-A758-FB28FC8E5F27}" type="pres">
      <dgm:prSet presAssocID="{FEC996A3-DEEE-4997-B7E5-0C40658AEA28}" presName="spacer" presStyleCnt="0"/>
      <dgm:spPr/>
    </dgm:pt>
    <dgm:pt modelId="{2D628CDB-1A92-4600-8892-ABB38A5133BC}" type="pres">
      <dgm:prSet presAssocID="{C0A53661-2AC2-4F5C-ADDB-C64F2CCE42D2}" presName="comp" presStyleCnt="0"/>
      <dgm:spPr/>
    </dgm:pt>
    <dgm:pt modelId="{39C1EDE4-259E-4DEE-BA77-919FD3CF1007}" type="pres">
      <dgm:prSet presAssocID="{C0A53661-2AC2-4F5C-ADDB-C64F2CCE42D2}" presName="box" presStyleLbl="node1" presStyleIdx="1" presStyleCnt="5"/>
      <dgm:spPr/>
      <dgm:t>
        <a:bodyPr/>
        <a:lstStyle/>
        <a:p>
          <a:endParaRPr lang="zh-CN" altLang="en-US"/>
        </a:p>
      </dgm:t>
    </dgm:pt>
    <dgm:pt modelId="{737B5245-6A9F-460B-AFB6-DA6CE0CE4A4E}" type="pres">
      <dgm:prSet presAssocID="{C0A53661-2AC2-4F5C-ADDB-C64F2CCE42D2}" presName="img" presStyleLbl="fgImgPlace1" presStyleIdx="1" presStyleCnt="5"/>
      <dgm:spPr/>
    </dgm:pt>
    <dgm:pt modelId="{329CC885-14E2-4FB1-A838-B508E08703A5}" type="pres">
      <dgm:prSet presAssocID="{C0A53661-2AC2-4F5C-ADDB-C64F2CCE42D2}" presName="text" presStyleLbl="node1" presStyleIdx="1" presStyleCnt="5">
        <dgm:presLayoutVars>
          <dgm:bulletEnabled val="1"/>
        </dgm:presLayoutVars>
      </dgm:prSet>
      <dgm:spPr/>
      <dgm:t>
        <a:bodyPr/>
        <a:lstStyle/>
        <a:p>
          <a:endParaRPr lang="zh-CN" altLang="en-US"/>
        </a:p>
      </dgm:t>
    </dgm:pt>
    <dgm:pt modelId="{E35FCB8E-A342-46DB-9BF7-E21AB579D567}" type="pres">
      <dgm:prSet presAssocID="{31892687-C849-4E53-8DC8-AFA8E3323E47}" presName="spacer" presStyleCnt="0"/>
      <dgm:spPr/>
    </dgm:pt>
    <dgm:pt modelId="{507CCC19-1182-4925-90AE-C0910ED5E24B}" type="pres">
      <dgm:prSet presAssocID="{69DA67CA-8A0C-4295-867F-53A990F998DE}" presName="comp" presStyleCnt="0"/>
      <dgm:spPr/>
    </dgm:pt>
    <dgm:pt modelId="{B0CD2A93-0E6D-4349-A704-720B317E4A3C}" type="pres">
      <dgm:prSet presAssocID="{69DA67CA-8A0C-4295-867F-53A990F998DE}" presName="box" presStyleLbl="node1" presStyleIdx="2" presStyleCnt="5"/>
      <dgm:spPr/>
      <dgm:t>
        <a:bodyPr/>
        <a:lstStyle/>
        <a:p>
          <a:endParaRPr lang="zh-CN" altLang="en-US"/>
        </a:p>
      </dgm:t>
    </dgm:pt>
    <dgm:pt modelId="{D1C03D60-40FD-421F-928F-3E6577B29DFC}" type="pres">
      <dgm:prSet presAssocID="{69DA67CA-8A0C-4295-867F-53A990F998DE}" presName="img" presStyleLbl="fgImgPlace1" presStyleIdx="2" presStyleCnt="5" custLinFactNeighborX="-539" custLinFactNeighborY="-2018"/>
      <dgm:spPr/>
    </dgm:pt>
    <dgm:pt modelId="{98117808-61BE-4853-BF59-8E799E4D3B19}" type="pres">
      <dgm:prSet presAssocID="{69DA67CA-8A0C-4295-867F-53A990F998DE}" presName="text" presStyleLbl="node1" presStyleIdx="2" presStyleCnt="5">
        <dgm:presLayoutVars>
          <dgm:bulletEnabled val="1"/>
        </dgm:presLayoutVars>
      </dgm:prSet>
      <dgm:spPr/>
      <dgm:t>
        <a:bodyPr/>
        <a:lstStyle/>
        <a:p>
          <a:endParaRPr lang="zh-CN" altLang="en-US"/>
        </a:p>
      </dgm:t>
    </dgm:pt>
    <dgm:pt modelId="{63948788-CDE5-4D92-8BE1-F675013C4E12}" type="pres">
      <dgm:prSet presAssocID="{72B1AA1B-85CD-428E-87E4-7A5409B30261}" presName="spacer" presStyleCnt="0"/>
      <dgm:spPr/>
    </dgm:pt>
    <dgm:pt modelId="{80BA3414-9702-4A41-9699-A618CE4847A6}" type="pres">
      <dgm:prSet presAssocID="{51C1F4F3-5346-4B67-AD87-43D6C130E2E6}" presName="comp" presStyleCnt="0"/>
      <dgm:spPr/>
    </dgm:pt>
    <dgm:pt modelId="{B66AB62A-4E04-4B5E-A44C-42315B396938}" type="pres">
      <dgm:prSet presAssocID="{51C1F4F3-5346-4B67-AD87-43D6C130E2E6}" presName="box" presStyleLbl="node1" presStyleIdx="3" presStyleCnt="5"/>
      <dgm:spPr/>
      <dgm:t>
        <a:bodyPr/>
        <a:lstStyle/>
        <a:p>
          <a:endParaRPr lang="zh-CN" altLang="en-US"/>
        </a:p>
      </dgm:t>
    </dgm:pt>
    <dgm:pt modelId="{849A51AE-4064-4719-8714-C5731BEB1D28}" type="pres">
      <dgm:prSet presAssocID="{51C1F4F3-5346-4B67-AD87-43D6C130E2E6}" presName="img" presStyleLbl="fgImgPlace1" presStyleIdx="3" presStyleCnt="5"/>
      <dgm:spPr/>
    </dgm:pt>
    <dgm:pt modelId="{7CF481FC-1547-49A9-BAD5-98E7DF595BF1}" type="pres">
      <dgm:prSet presAssocID="{51C1F4F3-5346-4B67-AD87-43D6C130E2E6}" presName="text" presStyleLbl="node1" presStyleIdx="3" presStyleCnt="5">
        <dgm:presLayoutVars>
          <dgm:bulletEnabled val="1"/>
        </dgm:presLayoutVars>
      </dgm:prSet>
      <dgm:spPr/>
      <dgm:t>
        <a:bodyPr/>
        <a:lstStyle/>
        <a:p>
          <a:endParaRPr lang="zh-CN" altLang="en-US"/>
        </a:p>
      </dgm:t>
    </dgm:pt>
    <dgm:pt modelId="{7E5F6870-D674-4CA4-B718-BBD51593A497}" type="pres">
      <dgm:prSet presAssocID="{A5779902-1C01-4C45-948F-5FA9F4B838CA}" presName="spacer" presStyleCnt="0"/>
      <dgm:spPr/>
    </dgm:pt>
    <dgm:pt modelId="{6554A514-A089-4CF6-9503-2450826B3DE0}" type="pres">
      <dgm:prSet presAssocID="{EA4A0042-251C-4D64-B892-5CA8C695F86B}" presName="comp" presStyleCnt="0"/>
      <dgm:spPr/>
    </dgm:pt>
    <dgm:pt modelId="{C2987372-5FFF-4FAC-8F55-A6C59C1AC5C4}" type="pres">
      <dgm:prSet presAssocID="{EA4A0042-251C-4D64-B892-5CA8C695F86B}" presName="box" presStyleLbl="node1" presStyleIdx="4" presStyleCnt="5"/>
      <dgm:spPr/>
      <dgm:t>
        <a:bodyPr/>
        <a:lstStyle/>
        <a:p>
          <a:endParaRPr lang="zh-CN" altLang="en-US"/>
        </a:p>
      </dgm:t>
    </dgm:pt>
    <dgm:pt modelId="{65546D34-21EA-41A8-849E-F2404B0EAF0A}" type="pres">
      <dgm:prSet presAssocID="{EA4A0042-251C-4D64-B892-5CA8C695F86B}" presName="img" presStyleLbl="fgImgPlace1" presStyleIdx="4" presStyleCnt="5"/>
      <dgm:spPr/>
    </dgm:pt>
    <dgm:pt modelId="{E8FAD775-D150-4E85-A3E8-674AF71E5FA8}" type="pres">
      <dgm:prSet presAssocID="{EA4A0042-251C-4D64-B892-5CA8C695F86B}" presName="text" presStyleLbl="node1" presStyleIdx="4" presStyleCnt="5">
        <dgm:presLayoutVars>
          <dgm:bulletEnabled val="1"/>
        </dgm:presLayoutVars>
      </dgm:prSet>
      <dgm:spPr/>
      <dgm:t>
        <a:bodyPr/>
        <a:lstStyle/>
        <a:p>
          <a:endParaRPr lang="zh-CN" altLang="en-US"/>
        </a:p>
      </dgm:t>
    </dgm:pt>
  </dgm:ptLst>
  <dgm:cxnLst>
    <dgm:cxn modelId="{EE978E83-5D3B-462A-AA87-8602B01B8105}" srcId="{973A033A-3F1F-465F-8088-D9A1A5B893F2}" destId="{69DA67CA-8A0C-4295-867F-53A990F998DE}" srcOrd="2" destOrd="0" parTransId="{70C05D00-6E76-4EF3-8FC5-ACCBFA0C4C2E}" sibTransId="{72B1AA1B-85CD-428E-87E4-7A5409B30261}"/>
    <dgm:cxn modelId="{6DC7CB94-23DB-493B-A7D3-9E9779DED6F1}" type="presOf" srcId="{51C1F4F3-5346-4B67-AD87-43D6C130E2E6}" destId="{7CF481FC-1547-49A9-BAD5-98E7DF595BF1}" srcOrd="1" destOrd="0" presId="urn:microsoft.com/office/officeart/2005/8/layout/vList4#1"/>
    <dgm:cxn modelId="{635E7A8C-CCE4-499D-80FF-DAEDD8CA70D7}" type="presOf" srcId="{69DA67CA-8A0C-4295-867F-53A990F998DE}" destId="{98117808-61BE-4853-BF59-8E799E4D3B19}" srcOrd="1" destOrd="0" presId="urn:microsoft.com/office/officeart/2005/8/layout/vList4#1"/>
    <dgm:cxn modelId="{025003E2-BE19-43D1-93C7-F6AAF9A08868}" srcId="{973A033A-3F1F-465F-8088-D9A1A5B893F2}" destId="{51C1F4F3-5346-4B67-AD87-43D6C130E2E6}" srcOrd="3" destOrd="0" parTransId="{40A8B664-FBE4-4F3F-BA70-7D97DF9EF05D}" sibTransId="{A5779902-1C01-4C45-948F-5FA9F4B838CA}"/>
    <dgm:cxn modelId="{E6A656E4-E332-464B-9B3E-01A21F7670E3}" type="presOf" srcId="{69DA67CA-8A0C-4295-867F-53A990F998DE}" destId="{B0CD2A93-0E6D-4349-A704-720B317E4A3C}" srcOrd="0" destOrd="0" presId="urn:microsoft.com/office/officeart/2005/8/layout/vList4#1"/>
    <dgm:cxn modelId="{4CA4AE05-6268-4BB7-819A-F5B08F3DB10B}" srcId="{973A033A-3F1F-465F-8088-D9A1A5B893F2}" destId="{EA4A0042-251C-4D64-B892-5CA8C695F86B}" srcOrd="4" destOrd="0" parTransId="{E55C6668-F584-4A10-901A-AD8803AC1511}" sibTransId="{D8DBEE9D-AA5A-402A-9961-D529EB7F1629}"/>
    <dgm:cxn modelId="{F3EB71EB-597F-4C67-9F31-9BD28F45DAD5}" type="presOf" srcId="{EA4A0042-251C-4D64-B892-5CA8C695F86B}" destId="{C2987372-5FFF-4FAC-8F55-A6C59C1AC5C4}" srcOrd="0" destOrd="0" presId="urn:microsoft.com/office/officeart/2005/8/layout/vList4#1"/>
    <dgm:cxn modelId="{FB2E6A5E-E507-4D5D-A697-212DBF710869}" srcId="{973A033A-3F1F-465F-8088-D9A1A5B893F2}" destId="{E50C36A4-0F5E-4C9C-BE2E-814C5A83B2C7}" srcOrd="0" destOrd="0" parTransId="{45E305AE-16CE-40AD-B4A1-37992A396307}" sibTransId="{FEC996A3-DEEE-4997-B7E5-0C40658AEA28}"/>
    <dgm:cxn modelId="{E7AA75CF-AC08-471A-B94E-36F8E84B3D5F}" type="presOf" srcId="{EA4A0042-251C-4D64-B892-5CA8C695F86B}" destId="{E8FAD775-D150-4E85-A3E8-674AF71E5FA8}" srcOrd="1" destOrd="0" presId="urn:microsoft.com/office/officeart/2005/8/layout/vList4#1"/>
    <dgm:cxn modelId="{4FC0C95D-77AB-4F5B-B683-82A8EF151DB7}" type="presOf" srcId="{C0A53661-2AC2-4F5C-ADDB-C64F2CCE42D2}" destId="{39C1EDE4-259E-4DEE-BA77-919FD3CF1007}" srcOrd="0" destOrd="0" presId="urn:microsoft.com/office/officeart/2005/8/layout/vList4#1"/>
    <dgm:cxn modelId="{E0B17E43-13BC-4FA1-B674-5F0419BE5EE4}" type="presOf" srcId="{51C1F4F3-5346-4B67-AD87-43D6C130E2E6}" destId="{B66AB62A-4E04-4B5E-A44C-42315B396938}" srcOrd="0" destOrd="0" presId="urn:microsoft.com/office/officeart/2005/8/layout/vList4#1"/>
    <dgm:cxn modelId="{04F79012-3803-45CC-8E6E-E867CD66C35C}" type="presOf" srcId="{E50C36A4-0F5E-4C9C-BE2E-814C5A83B2C7}" destId="{FB2ADD3C-F04A-446A-8D4F-650FC9A09397}" srcOrd="1" destOrd="0" presId="urn:microsoft.com/office/officeart/2005/8/layout/vList4#1"/>
    <dgm:cxn modelId="{788B690B-2F9A-40DD-8507-83F766AA260A}" type="presOf" srcId="{C0A53661-2AC2-4F5C-ADDB-C64F2CCE42D2}" destId="{329CC885-14E2-4FB1-A838-B508E08703A5}" srcOrd="1" destOrd="0" presId="urn:microsoft.com/office/officeart/2005/8/layout/vList4#1"/>
    <dgm:cxn modelId="{DCAC79F0-0338-46B9-AB3A-FD18B0E06FE5}" type="presOf" srcId="{E50C36A4-0F5E-4C9C-BE2E-814C5A83B2C7}" destId="{96CD418A-1FDF-42EC-8306-A862F5930BB7}" srcOrd="0" destOrd="0" presId="urn:microsoft.com/office/officeart/2005/8/layout/vList4#1"/>
    <dgm:cxn modelId="{35BA4A66-F669-4A96-91F0-9ED93BC19AE5}" srcId="{973A033A-3F1F-465F-8088-D9A1A5B893F2}" destId="{C0A53661-2AC2-4F5C-ADDB-C64F2CCE42D2}" srcOrd="1" destOrd="0" parTransId="{1E4509BB-8B18-468C-9896-3E4E934A6695}" sibTransId="{31892687-C849-4E53-8DC8-AFA8E3323E47}"/>
    <dgm:cxn modelId="{E8F72124-0BC6-4B3F-85E5-C780179D7160}" type="presOf" srcId="{973A033A-3F1F-465F-8088-D9A1A5B893F2}" destId="{10FC4B10-AFAB-4170-BFA7-6949CB6D42FD}" srcOrd="0" destOrd="0" presId="urn:microsoft.com/office/officeart/2005/8/layout/vList4#1"/>
    <dgm:cxn modelId="{57A173DC-71E2-4319-A434-6C3E8482AD6C}" type="presParOf" srcId="{10FC4B10-AFAB-4170-BFA7-6949CB6D42FD}" destId="{5B8FC7DF-F98B-4AAC-BEDD-CFAD7775000C}" srcOrd="0" destOrd="0" presId="urn:microsoft.com/office/officeart/2005/8/layout/vList4#1"/>
    <dgm:cxn modelId="{B484D3A1-BA78-4B1F-B434-D2CBEB6D0106}" type="presParOf" srcId="{5B8FC7DF-F98B-4AAC-BEDD-CFAD7775000C}" destId="{96CD418A-1FDF-42EC-8306-A862F5930BB7}" srcOrd="0" destOrd="0" presId="urn:microsoft.com/office/officeart/2005/8/layout/vList4#1"/>
    <dgm:cxn modelId="{52671465-FBFE-4018-A988-F288DD016863}" type="presParOf" srcId="{5B8FC7DF-F98B-4AAC-BEDD-CFAD7775000C}" destId="{D6D5BF12-0743-48DC-8364-5BB6DB2D8D0D}" srcOrd="1" destOrd="0" presId="urn:microsoft.com/office/officeart/2005/8/layout/vList4#1"/>
    <dgm:cxn modelId="{76598D88-7BCF-4D51-9527-8721C40E994D}" type="presParOf" srcId="{5B8FC7DF-F98B-4AAC-BEDD-CFAD7775000C}" destId="{FB2ADD3C-F04A-446A-8D4F-650FC9A09397}" srcOrd="2" destOrd="0" presId="urn:microsoft.com/office/officeart/2005/8/layout/vList4#1"/>
    <dgm:cxn modelId="{DD6DE539-903F-4B45-9DCA-ABFBA45CC785}" type="presParOf" srcId="{10FC4B10-AFAB-4170-BFA7-6949CB6D42FD}" destId="{0CFEC7C8-B7AA-4B05-A758-FB28FC8E5F27}" srcOrd="1" destOrd="0" presId="urn:microsoft.com/office/officeart/2005/8/layout/vList4#1"/>
    <dgm:cxn modelId="{04686725-D0B1-4123-A300-0F20B4D4F335}" type="presParOf" srcId="{10FC4B10-AFAB-4170-BFA7-6949CB6D42FD}" destId="{2D628CDB-1A92-4600-8892-ABB38A5133BC}" srcOrd="2" destOrd="0" presId="urn:microsoft.com/office/officeart/2005/8/layout/vList4#1"/>
    <dgm:cxn modelId="{2B0A0485-1857-4D2E-A6FC-472DD3DD2116}" type="presParOf" srcId="{2D628CDB-1A92-4600-8892-ABB38A5133BC}" destId="{39C1EDE4-259E-4DEE-BA77-919FD3CF1007}" srcOrd="0" destOrd="0" presId="urn:microsoft.com/office/officeart/2005/8/layout/vList4#1"/>
    <dgm:cxn modelId="{CE1513EB-D489-4C79-9BD3-630F14475A03}" type="presParOf" srcId="{2D628CDB-1A92-4600-8892-ABB38A5133BC}" destId="{737B5245-6A9F-460B-AFB6-DA6CE0CE4A4E}" srcOrd="1" destOrd="0" presId="urn:microsoft.com/office/officeart/2005/8/layout/vList4#1"/>
    <dgm:cxn modelId="{9FC819E7-DAC6-4554-A8C5-9B404B24EFD6}" type="presParOf" srcId="{2D628CDB-1A92-4600-8892-ABB38A5133BC}" destId="{329CC885-14E2-4FB1-A838-B508E08703A5}" srcOrd="2" destOrd="0" presId="urn:microsoft.com/office/officeart/2005/8/layout/vList4#1"/>
    <dgm:cxn modelId="{53DFC1A8-41AD-402F-9DCA-ACF12D44D8F9}" type="presParOf" srcId="{10FC4B10-AFAB-4170-BFA7-6949CB6D42FD}" destId="{E35FCB8E-A342-46DB-9BF7-E21AB579D567}" srcOrd="3" destOrd="0" presId="urn:microsoft.com/office/officeart/2005/8/layout/vList4#1"/>
    <dgm:cxn modelId="{5CC45B2A-EAC4-4152-BD73-C6195FBD82A8}" type="presParOf" srcId="{10FC4B10-AFAB-4170-BFA7-6949CB6D42FD}" destId="{507CCC19-1182-4925-90AE-C0910ED5E24B}" srcOrd="4" destOrd="0" presId="urn:microsoft.com/office/officeart/2005/8/layout/vList4#1"/>
    <dgm:cxn modelId="{86F2550C-1A81-4657-BE8E-287FEEFE915B}" type="presParOf" srcId="{507CCC19-1182-4925-90AE-C0910ED5E24B}" destId="{B0CD2A93-0E6D-4349-A704-720B317E4A3C}" srcOrd="0" destOrd="0" presId="urn:microsoft.com/office/officeart/2005/8/layout/vList4#1"/>
    <dgm:cxn modelId="{B7445DDF-8CA4-4139-998F-D92B9F30F0A3}" type="presParOf" srcId="{507CCC19-1182-4925-90AE-C0910ED5E24B}" destId="{D1C03D60-40FD-421F-928F-3E6577B29DFC}" srcOrd="1" destOrd="0" presId="urn:microsoft.com/office/officeart/2005/8/layout/vList4#1"/>
    <dgm:cxn modelId="{DEA90838-66B4-4547-B957-0FC1AEF19266}" type="presParOf" srcId="{507CCC19-1182-4925-90AE-C0910ED5E24B}" destId="{98117808-61BE-4853-BF59-8E799E4D3B19}" srcOrd="2" destOrd="0" presId="urn:microsoft.com/office/officeart/2005/8/layout/vList4#1"/>
    <dgm:cxn modelId="{97021619-76E2-4ABA-ABDC-D8A25ABF005C}" type="presParOf" srcId="{10FC4B10-AFAB-4170-BFA7-6949CB6D42FD}" destId="{63948788-CDE5-4D92-8BE1-F675013C4E12}" srcOrd="5" destOrd="0" presId="urn:microsoft.com/office/officeart/2005/8/layout/vList4#1"/>
    <dgm:cxn modelId="{A6E6B815-2FEA-4247-B397-0D67E1599CA2}" type="presParOf" srcId="{10FC4B10-AFAB-4170-BFA7-6949CB6D42FD}" destId="{80BA3414-9702-4A41-9699-A618CE4847A6}" srcOrd="6" destOrd="0" presId="urn:microsoft.com/office/officeart/2005/8/layout/vList4#1"/>
    <dgm:cxn modelId="{25FD1984-8539-4B1D-A6CC-798E2591EB71}" type="presParOf" srcId="{80BA3414-9702-4A41-9699-A618CE4847A6}" destId="{B66AB62A-4E04-4B5E-A44C-42315B396938}" srcOrd="0" destOrd="0" presId="urn:microsoft.com/office/officeart/2005/8/layout/vList4#1"/>
    <dgm:cxn modelId="{D8B461FE-0969-45CC-8E21-0F667586011E}" type="presParOf" srcId="{80BA3414-9702-4A41-9699-A618CE4847A6}" destId="{849A51AE-4064-4719-8714-C5731BEB1D28}" srcOrd="1" destOrd="0" presId="urn:microsoft.com/office/officeart/2005/8/layout/vList4#1"/>
    <dgm:cxn modelId="{CD63C08F-D09A-4B93-BFEB-5AB7EDB29135}" type="presParOf" srcId="{80BA3414-9702-4A41-9699-A618CE4847A6}" destId="{7CF481FC-1547-49A9-BAD5-98E7DF595BF1}" srcOrd="2" destOrd="0" presId="urn:microsoft.com/office/officeart/2005/8/layout/vList4#1"/>
    <dgm:cxn modelId="{E67DFD8F-DC03-4C32-87E5-721B578D1292}" type="presParOf" srcId="{10FC4B10-AFAB-4170-BFA7-6949CB6D42FD}" destId="{7E5F6870-D674-4CA4-B718-BBD51593A497}" srcOrd="7" destOrd="0" presId="urn:microsoft.com/office/officeart/2005/8/layout/vList4#1"/>
    <dgm:cxn modelId="{B3BD727F-A13C-4F91-AFC3-19E7CC147BD5}" type="presParOf" srcId="{10FC4B10-AFAB-4170-BFA7-6949CB6D42FD}" destId="{6554A514-A089-4CF6-9503-2450826B3DE0}" srcOrd="8" destOrd="0" presId="urn:microsoft.com/office/officeart/2005/8/layout/vList4#1"/>
    <dgm:cxn modelId="{FC3272D5-03E5-44EB-A4CA-2CE8D98A25C6}" type="presParOf" srcId="{6554A514-A089-4CF6-9503-2450826B3DE0}" destId="{C2987372-5FFF-4FAC-8F55-A6C59C1AC5C4}" srcOrd="0" destOrd="0" presId="urn:microsoft.com/office/officeart/2005/8/layout/vList4#1"/>
    <dgm:cxn modelId="{F04D360C-930A-4739-93BD-CFD5D7E1E799}" type="presParOf" srcId="{6554A514-A089-4CF6-9503-2450826B3DE0}" destId="{65546D34-21EA-41A8-849E-F2404B0EAF0A}" srcOrd="1" destOrd="0" presId="urn:microsoft.com/office/officeart/2005/8/layout/vList4#1"/>
    <dgm:cxn modelId="{58DD2ACF-4101-4571-81AB-DA4797FAEA40}" type="presParOf" srcId="{6554A514-A089-4CF6-9503-2450826B3DE0}" destId="{E8FAD775-D150-4E85-A3E8-674AF71E5FA8}"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3F23DE-AE3B-4CA9-88C7-369A3DF8DE92}" type="doc">
      <dgm:prSet loTypeId="urn:microsoft.com/office/officeart/2005/8/layout/funnel1" loCatId="process" qsTypeId="urn:microsoft.com/office/officeart/2005/8/quickstyle/3d3" qsCatId="3D" csTypeId="urn:microsoft.com/office/officeart/2005/8/colors/accent1_2" csCatId="accent1" phldr="1"/>
      <dgm:spPr/>
      <dgm:t>
        <a:bodyPr/>
        <a:lstStyle/>
        <a:p>
          <a:endParaRPr lang="zh-CN" altLang="en-US"/>
        </a:p>
      </dgm:t>
    </dgm:pt>
    <dgm:pt modelId="{3E3A1E19-9E16-40E5-B2FC-2B347D69DA0B}">
      <dgm:prSet phldrT="[文本]" custT="1"/>
      <dgm:spPr/>
      <dgm:t>
        <a:bodyPr/>
        <a:lstStyle/>
        <a:p>
          <a:r>
            <a:rPr lang="en-US" altLang="zh-CN" sz="1600" dirty="0" smtClean="0">
              <a:latin typeface="Times New Roman" pitchFamily="18" charset="0"/>
              <a:ea typeface="黑体" pitchFamily="49" charset="-122"/>
              <a:cs typeface="Times New Roman" pitchFamily="18" charset="0"/>
            </a:rPr>
            <a:t>(1)</a:t>
          </a:r>
          <a:r>
            <a:rPr lang="zh-CN" altLang="en-US" sz="1600" dirty="0" smtClean="0">
              <a:latin typeface="Times New Roman" pitchFamily="18" charset="0"/>
              <a:ea typeface="黑体" pitchFamily="49" charset="-122"/>
              <a:cs typeface="Times New Roman" pitchFamily="18" charset="0"/>
            </a:rPr>
            <a:t> </a:t>
          </a:r>
          <a:r>
            <a:rPr lang="en-US" altLang="zh-CN" sz="1600" dirty="0" smtClean="0">
              <a:latin typeface="Times New Roman" pitchFamily="18" charset="0"/>
              <a:ea typeface="黑体" pitchFamily="49" charset="-122"/>
              <a:cs typeface="Times New Roman" pitchFamily="18" charset="0"/>
            </a:rPr>
            <a:t>Internal value</a:t>
          </a:r>
          <a:endParaRPr lang="zh-CN" altLang="en-US" sz="1600" dirty="0">
            <a:latin typeface="Times New Roman" pitchFamily="18" charset="0"/>
            <a:cs typeface="Times New Roman" pitchFamily="18" charset="0"/>
          </a:endParaRPr>
        </a:p>
      </dgm:t>
    </dgm:pt>
    <dgm:pt modelId="{5F310FA4-B0BB-4539-A423-156392685A95}" type="parTrans" cxnId="{4CABE5F9-C3E7-4B5D-BD93-27A5BA58C6DC}">
      <dgm:prSet/>
      <dgm:spPr/>
      <dgm:t>
        <a:bodyPr/>
        <a:lstStyle/>
        <a:p>
          <a:endParaRPr lang="zh-CN" altLang="en-US"/>
        </a:p>
      </dgm:t>
    </dgm:pt>
    <dgm:pt modelId="{BF24A0D6-D720-46EA-BAD5-D377C7ACC1C2}" type="sibTrans" cxnId="{4CABE5F9-C3E7-4B5D-BD93-27A5BA58C6DC}">
      <dgm:prSet/>
      <dgm:spPr/>
      <dgm:t>
        <a:bodyPr/>
        <a:lstStyle/>
        <a:p>
          <a:endParaRPr lang="zh-CN" altLang="en-US"/>
        </a:p>
      </dgm:t>
    </dgm:pt>
    <dgm:pt modelId="{41943F67-D246-418D-BDA9-81A3C47F0A41}">
      <dgm:prSet phldrT="[文本]" custT="1"/>
      <dgm:spPr/>
      <dgm:t>
        <a:bodyPr/>
        <a:lstStyle/>
        <a:p>
          <a:r>
            <a:rPr lang="en-US" altLang="zh-CN" sz="1600" dirty="0" smtClean="0">
              <a:latin typeface="Times New Roman" pitchFamily="18" charset="0"/>
              <a:ea typeface="黑体" pitchFamily="49" charset="-122"/>
              <a:cs typeface="Times New Roman" pitchFamily="18" charset="0"/>
            </a:rPr>
            <a:t>(2) External value</a:t>
          </a:r>
          <a:endParaRPr lang="zh-CN" altLang="en-US" sz="1600" dirty="0">
            <a:latin typeface="Times New Roman" pitchFamily="18" charset="0"/>
            <a:cs typeface="Times New Roman" pitchFamily="18" charset="0"/>
          </a:endParaRPr>
        </a:p>
      </dgm:t>
    </dgm:pt>
    <dgm:pt modelId="{A8C908DA-F64F-4301-8DCE-79AB3CEF372F}" type="parTrans" cxnId="{45CEF154-B398-415D-AB68-20169FE6DCCC}">
      <dgm:prSet/>
      <dgm:spPr/>
      <dgm:t>
        <a:bodyPr/>
        <a:lstStyle/>
        <a:p>
          <a:endParaRPr lang="zh-CN" altLang="en-US"/>
        </a:p>
      </dgm:t>
    </dgm:pt>
    <dgm:pt modelId="{75721AAF-CEAC-4AB4-9BFF-4E95CE9A58D9}" type="sibTrans" cxnId="{45CEF154-B398-415D-AB68-20169FE6DCCC}">
      <dgm:prSet/>
      <dgm:spPr/>
      <dgm:t>
        <a:bodyPr/>
        <a:lstStyle/>
        <a:p>
          <a:endParaRPr lang="zh-CN" altLang="en-US"/>
        </a:p>
      </dgm:t>
    </dgm:pt>
    <dgm:pt modelId="{14B4A25A-F046-47F1-B9C3-48CC6A73D083}">
      <dgm:prSet phldrT="[文本]" custT="1"/>
      <dgm:spPr/>
      <dgm:t>
        <a:bodyPr/>
        <a:lstStyle/>
        <a:p>
          <a:r>
            <a:rPr lang="en-US" altLang="zh-CN" sz="1600" dirty="0" smtClean="0">
              <a:latin typeface="Times New Roman" pitchFamily="18" charset="0"/>
              <a:ea typeface="黑体" pitchFamily="49" charset="-122"/>
              <a:cs typeface="Times New Roman" pitchFamily="18" charset="0"/>
            </a:rPr>
            <a:t>(3) Universal value</a:t>
          </a:r>
          <a:endParaRPr lang="zh-CN" altLang="en-US" sz="1600" dirty="0">
            <a:latin typeface="Times New Roman" pitchFamily="18" charset="0"/>
            <a:cs typeface="Times New Roman" pitchFamily="18" charset="0"/>
          </a:endParaRPr>
        </a:p>
      </dgm:t>
    </dgm:pt>
    <dgm:pt modelId="{1BA73514-33E1-4E6A-B030-00444FBBB018}" type="parTrans" cxnId="{E1130947-0D9A-43B0-9DF5-AFEC3D651DAE}">
      <dgm:prSet/>
      <dgm:spPr/>
      <dgm:t>
        <a:bodyPr/>
        <a:lstStyle/>
        <a:p>
          <a:endParaRPr lang="zh-CN" altLang="en-US"/>
        </a:p>
      </dgm:t>
    </dgm:pt>
    <dgm:pt modelId="{BEC80904-0B2C-42A5-9DB5-E8185290C03C}" type="sibTrans" cxnId="{E1130947-0D9A-43B0-9DF5-AFEC3D651DAE}">
      <dgm:prSet/>
      <dgm:spPr/>
      <dgm:t>
        <a:bodyPr/>
        <a:lstStyle/>
        <a:p>
          <a:endParaRPr lang="zh-CN" altLang="en-US"/>
        </a:p>
      </dgm:t>
    </dgm:pt>
    <dgm:pt modelId="{C92F452C-E0FF-42A7-BBF7-D0AC95DAC432}">
      <dgm:prSet phldrT="[文本]" custT="1"/>
      <dgm:spPr/>
      <dgm:t>
        <a:bodyPr/>
        <a:lstStyle/>
        <a:p>
          <a:r>
            <a:rPr lang="en-US" altLang="zh-CN" sz="3200" b="1" dirty="0" smtClean="0">
              <a:solidFill>
                <a:srgbClr val="7030A0"/>
              </a:solidFill>
              <a:latin typeface="Times New Roman" pitchFamily="18" charset="0"/>
              <a:cs typeface="Times New Roman" pitchFamily="18" charset="0"/>
            </a:rPr>
            <a:t>Fair Education</a:t>
          </a:r>
          <a:endParaRPr lang="zh-CN" altLang="en-US" sz="3200" b="1" dirty="0">
            <a:solidFill>
              <a:srgbClr val="7030A0"/>
            </a:solidFill>
            <a:latin typeface="Times New Roman" pitchFamily="18" charset="0"/>
            <a:cs typeface="Times New Roman" pitchFamily="18" charset="0"/>
          </a:endParaRPr>
        </a:p>
      </dgm:t>
    </dgm:pt>
    <dgm:pt modelId="{F24B15A0-AF03-486C-87EB-F33042BB828D}" type="parTrans" cxnId="{56695E3D-91D5-476A-B0A6-C07BC82A409E}">
      <dgm:prSet/>
      <dgm:spPr/>
      <dgm:t>
        <a:bodyPr/>
        <a:lstStyle/>
        <a:p>
          <a:endParaRPr lang="zh-CN" altLang="en-US"/>
        </a:p>
      </dgm:t>
    </dgm:pt>
    <dgm:pt modelId="{60CA745D-D05F-4565-919C-6370A4664AE6}" type="sibTrans" cxnId="{56695E3D-91D5-476A-B0A6-C07BC82A409E}">
      <dgm:prSet/>
      <dgm:spPr/>
      <dgm:t>
        <a:bodyPr/>
        <a:lstStyle/>
        <a:p>
          <a:endParaRPr lang="zh-CN" altLang="en-US"/>
        </a:p>
      </dgm:t>
    </dgm:pt>
    <dgm:pt modelId="{518220B4-110D-42AA-B7AC-E40A1FEC64E5}" type="pres">
      <dgm:prSet presAssocID="{6E3F23DE-AE3B-4CA9-88C7-369A3DF8DE92}" presName="Name0" presStyleCnt="0">
        <dgm:presLayoutVars>
          <dgm:chMax val="4"/>
          <dgm:resizeHandles val="exact"/>
        </dgm:presLayoutVars>
      </dgm:prSet>
      <dgm:spPr/>
      <dgm:t>
        <a:bodyPr/>
        <a:lstStyle/>
        <a:p>
          <a:endParaRPr lang="zh-CN" altLang="en-US"/>
        </a:p>
      </dgm:t>
    </dgm:pt>
    <dgm:pt modelId="{B5593A03-10A2-4235-BDE4-8AB6067C9F20}" type="pres">
      <dgm:prSet presAssocID="{6E3F23DE-AE3B-4CA9-88C7-369A3DF8DE92}" presName="ellipse" presStyleLbl="trBgShp" presStyleIdx="0" presStyleCnt="1"/>
      <dgm:spPr/>
    </dgm:pt>
    <dgm:pt modelId="{1428B95C-00A5-4BE9-B8EB-E27F17D5F169}" type="pres">
      <dgm:prSet presAssocID="{6E3F23DE-AE3B-4CA9-88C7-369A3DF8DE92}" presName="arrow1" presStyleLbl="fgShp" presStyleIdx="0" presStyleCnt="1"/>
      <dgm:spPr/>
    </dgm:pt>
    <dgm:pt modelId="{DA383051-6DC5-41A7-A117-5577B236CEC1}" type="pres">
      <dgm:prSet presAssocID="{6E3F23DE-AE3B-4CA9-88C7-369A3DF8DE92}" presName="rectangle" presStyleLbl="revTx" presStyleIdx="0" presStyleCnt="1">
        <dgm:presLayoutVars>
          <dgm:bulletEnabled val="1"/>
        </dgm:presLayoutVars>
      </dgm:prSet>
      <dgm:spPr/>
      <dgm:t>
        <a:bodyPr/>
        <a:lstStyle/>
        <a:p>
          <a:endParaRPr lang="zh-CN" altLang="en-US"/>
        </a:p>
      </dgm:t>
    </dgm:pt>
    <dgm:pt modelId="{7BD3C8D9-B64B-4EDC-9171-30344F7E2E2F}" type="pres">
      <dgm:prSet presAssocID="{41943F67-D246-418D-BDA9-81A3C47F0A41}" presName="item1" presStyleLbl="node1" presStyleIdx="0" presStyleCnt="3" custScaleX="112666">
        <dgm:presLayoutVars>
          <dgm:bulletEnabled val="1"/>
        </dgm:presLayoutVars>
      </dgm:prSet>
      <dgm:spPr/>
      <dgm:t>
        <a:bodyPr/>
        <a:lstStyle/>
        <a:p>
          <a:endParaRPr lang="zh-CN" altLang="en-US"/>
        </a:p>
      </dgm:t>
    </dgm:pt>
    <dgm:pt modelId="{CCB83477-6EDD-4917-A9E6-99BD85DC7FD0}" type="pres">
      <dgm:prSet presAssocID="{14B4A25A-F046-47F1-B9C3-48CC6A73D083}" presName="item2" presStyleLbl="node1" presStyleIdx="1" presStyleCnt="3">
        <dgm:presLayoutVars>
          <dgm:bulletEnabled val="1"/>
        </dgm:presLayoutVars>
      </dgm:prSet>
      <dgm:spPr/>
      <dgm:t>
        <a:bodyPr/>
        <a:lstStyle/>
        <a:p>
          <a:endParaRPr lang="zh-CN" altLang="en-US"/>
        </a:p>
      </dgm:t>
    </dgm:pt>
    <dgm:pt modelId="{D0871527-9C73-4512-8662-AF28918EF467}" type="pres">
      <dgm:prSet presAssocID="{C92F452C-E0FF-42A7-BBF7-D0AC95DAC432}" presName="item3" presStyleLbl="node1" presStyleIdx="2" presStyleCnt="3">
        <dgm:presLayoutVars>
          <dgm:bulletEnabled val="1"/>
        </dgm:presLayoutVars>
      </dgm:prSet>
      <dgm:spPr/>
      <dgm:t>
        <a:bodyPr/>
        <a:lstStyle/>
        <a:p>
          <a:endParaRPr lang="zh-CN" altLang="en-US"/>
        </a:p>
      </dgm:t>
    </dgm:pt>
    <dgm:pt modelId="{D4D406DA-AF2A-4FA2-93E9-387BAD51E62C}" type="pres">
      <dgm:prSet presAssocID="{6E3F23DE-AE3B-4CA9-88C7-369A3DF8DE92}" presName="funnel" presStyleLbl="trAlignAcc1" presStyleIdx="0" presStyleCnt="1" custScaleY="102720"/>
      <dgm:spPr/>
    </dgm:pt>
  </dgm:ptLst>
  <dgm:cxnLst>
    <dgm:cxn modelId="{2E44B138-45B5-468C-AD8A-947635CE70E7}" type="presOf" srcId="{6E3F23DE-AE3B-4CA9-88C7-369A3DF8DE92}" destId="{518220B4-110D-42AA-B7AC-E40A1FEC64E5}" srcOrd="0" destOrd="0" presId="urn:microsoft.com/office/officeart/2005/8/layout/funnel1"/>
    <dgm:cxn modelId="{3275C500-54F4-412B-9A19-D0919CF4796C}" type="presOf" srcId="{41943F67-D246-418D-BDA9-81A3C47F0A41}" destId="{CCB83477-6EDD-4917-A9E6-99BD85DC7FD0}" srcOrd="0" destOrd="0" presId="urn:microsoft.com/office/officeart/2005/8/layout/funnel1"/>
    <dgm:cxn modelId="{BEDACA84-23D2-4C0A-8AE3-B0A96FC7506D}" type="presOf" srcId="{14B4A25A-F046-47F1-B9C3-48CC6A73D083}" destId="{7BD3C8D9-B64B-4EDC-9171-30344F7E2E2F}" srcOrd="0" destOrd="0" presId="urn:microsoft.com/office/officeart/2005/8/layout/funnel1"/>
    <dgm:cxn modelId="{869F0AB1-CB52-4917-A252-6768F3B803EA}" type="presOf" srcId="{3E3A1E19-9E16-40E5-B2FC-2B347D69DA0B}" destId="{D0871527-9C73-4512-8662-AF28918EF467}" srcOrd="0" destOrd="0" presId="urn:microsoft.com/office/officeart/2005/8/layout/funnel1"/>
    <dgm:cxn modelId="{45CEF154-B398-415D-AB68-20169FE6DCCC}" srcId="{6E3F23DE-AE3B-4CA9-88C7-369A3DF8DE92}" destId="{41943F67-D246-418D-BDA9-81A3C47F0A41}" srcOrd="1" destOrd="0" parTransId="{A8C908DA-F64F-4301-8DCE-79AB3CEF372F}" sibTransId="{75721AAF-CEAC-4AB4-9BFF-4E95CE9A58D9}"/>
    <dgm:cxn modelId="{E1130947-0D9A-43B0-9DF5-AFEC3D651DAE}" srcId="{6E3F23DE-AE3B-4CA9-88C7-369A3DF8DE92}" destId="{14B4A25A-F046-47F1-B9C3-48CC6A73D083}" srcOrd="2" destOrd="0" parTransId="{1BA73514-33E1-4E6A-B030-00444FBBB018}" sibTransId="{BEC80904-0B2C-42A5-9DB5-E8185290C03C}"/>
    <dgm:cxn modelId="{4CABE5F9-C3E7-4B5D-BD93-27A5BA58C6DC}" srcId="{6E3F23DE-AE3B-4CA9-88C7-369A3DF8DE92}" destId="{3E3A1E19-9E16-40E5-B2FC-2B347D69DA0B}" srcOrd="0" destOrd="0" parTransId="{5F310FA4-B0BB-4539-A423-156392685A95}" sibTransId="{BF24A0D6-D720-46EA-BAD5-D377C7ACC1C2}"/>
    <dgm:cxn modelId="{3BC96021-2357-437F-8F99-9472083318C6}" type="presOf" srcId="{C92F452C-E0FF-42A7-BBF7-D0AC95DAC432}" destId="{DA383051-6DC5-41A7-A117-5577B236CEC1}" srcOrd="0" destOrd="0" presId="urn:microsoft.com/office/officeart/2005/8/layout/funnel1"/>
    <dgm:cxn modelId="{56695E3D-91D5-476A-B0A6-C07BC82A409E}" srcId="{6E3F23DE-AE3B-4CA9-88C7-369A3DF8DE92}" destId="{C92F452C-E0FF-42A7-BBF7-D0AC95DAC432}" srcOrd="3" destOrd="0" parTransId="{F24B15A0-AF03-486C-87EB-F33042BB828D}" sibTransId="{60CA745D-D05F-4565-919C-6370A4664AE6}"/>
    <dgm:cxn modelId="{D2613ABC-2060-4F94-A309-D5CA64724524}" type="presParOf" srcId="{518220B4-110D-42AA-B7AC-E40A1FEC64E5}" destId="{B5593A03-10A2-4235-BDE4-8AB6067C9F20}" srcOrd="0" destOrd="0" presId="urn:microsoft.com/office/officeart/2005/8/layout/funnel1"/>
    <dgm:cxn modelId="{843EADF2-CC31-488A-BD72-A30438D5F13D}" type="presParOf" srcId="{518220B4-110D-42AA-B7AC-E40A1FEC64E5}" destId="{1428B95C-00A5-4BE9-B8EB-E27F17D5F169}" srcOrd="1" destOrd="0" presId="urn:microsoft.com/office/officeart/2005/8/layout/funnel1"/>
    <dgm:cxn modelId="{E7845911-D046-43C5-9FC4-DFC9D9A0584D}" type="presParOf" srcId="{518220B4-110D-42AA-B7AC-E40A1FEC64E5}" destId="{DA383051-6DC5-41A7-A117-5577B236CEC1}" srcOrd="2" destOrd="0" presId="urn:microsoft.com/office/officeart/2005/8/layout/funnel1"/>
    <dgm:cxn modelId="{2B01B357-583F-4A87-BC7D-A662D88C004D}" type="presParOf" srcId="{518220B4-110D-42AA-B7AC-E40A1FEC64E5}" destId="{7BD3C8D9-B64B-4EDC-9171-30344F7E2E2F}" srcOrd="3" destOrd="0" presId="urn:microsoft.com/office/officeart/2005/8/layout/funnel1"/>
    <dgm:cxn modelId="{C85D6CBB-7D44-4288-B5B9-FB957A405B69}" type="presParOf" srcId="{518220B4-110D-42AA-B7AC-E40A1FEC64E5}" destId="{CCB83477-6EDD-4917-A9E6-99BD85DC7FD0}" srcOrd="4" destOrd="0" presId="urn:microsoft.com/office/officeart/2005/8/layout/funnel1"/>
    <dgm:cxn modelId="{A6A9F580-64DB-40D5-8C58-7931E5724ACB}" type="presParOf" srcId="{518220B4-110D-42AA-B7AC-E40A1FEC64E5}" destId="{D0871527-9C73-4512-8662-AF28918EF467}" srcOrd="5" destOrd="0" presId="urn:microsoft.com/office/officeart/2005/8/layout/funnel1"/>
    <dgm:cxn modelId="{F810FB93-FEDD-4DB4-B7A1-C4B0840D3454}" type="presParOf" srcId="{518220B4-110D-42AA-B7AC-E40A1FEC64E5}" destId="{D4D406DA-AF2A-4FA2-93E9-387BAD51E62C}"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8919EF-144E-4E05-AF41-963B5770FBA7}" type="doc">
      <dgm:prSet loTypeId="urn:microsoft.com/office/officeart/2005/8/layout/radial5" loCatId="cycle" qsTypeId="urn:microsoft.com/office/officeart/2005/8/quickstyle/3d3" qsCatId="3D" csTypeId="urn:microsoft.com/office/officeart/2005/8/colors/accent1_2" csCatId="accent1" phldr="1"/>
      <dgm:spPr/>
      <dgm:t>
        <a:bodyPr/>
        <a:lstStyle/>
        <a:p>
          <a:endParaRPr lang="zh-CN" altLang="en-US"/>
        </a:p>
      </dgm:t>
    </dgm:pt>
    <dgm:pt modelId="{6981EA90-5FA9-449A-9946-C89A154333EA}">
      <dgm:prSet phldrT="[文本]" custT="1"/>
      <dgm:spPr/>
      <dgm:t>
        <a:bodyPr/>
        <a:lstStyle/>
        <a:p>
          <a:r>
            <a:rPr lang="en-US" altLang="zh-CN" sz="1800" b="0" dirty="0" smtClean="0">
              <a:solidFill>
                <a:schemeClr val="tx1"/>
              </a:solidFill>
              <a:latin typeface="Times New Roman" pitchFamily="18" charset="0"/>
              <a:ea typeface="楷体_GB2312" pitchFamily="49" charset="-122"/>
              <a:cs typeface="Times New Roman" pitchFamily="18" charset="0"/>
            </a:rPr>
            <a:t>Universal Value</a:t>
          </a:r>
          <a:endParaRPr lang="zh-CN" altLang="en-US" sz="1800" b="0" dirty="0">
            <a:solidFill>
              <a:schemeClr val="tx1"/>
            </a:solidFill>
            <a:latin typeface="楷体_GB2312" pitchFamily="49" charset="-122"/>
            <a:ea typeface="楷体_GB2312" pitchFamily="49" charset="-122"/>
          </a:endParaRPr>
        </a:p>
      </dgm:t>
    </dgm:pt>
    <dgm:pt modelId="{1A02265F-D12B-4612-A17B-FAC61409DB75}" type="parTrans" cxnId="{B684ABD3-23F7-4189-9F9E-EF42F75F734E}">
      <dgm:prSet/>
      <dgm:spPr/>
      <dgm:t>
        <a:bodyPr/>
        <a:lstStyle/>
        <a:p>
          <a:endParaRPr lang="zh-CN" altLang="en-US"/>
        </a:p>
      </dgm:t>
    </dgm:pt>
    <dgm:pt modelId="{CD69ED66-DAC2-4E4F-969D-11BAF9E57121}" type="sibTrans" cxnId="{B684ABD3-23F7-4189-9F9E-EF42F75F734E}">
      <dgm:prSet/>
      <dgm:spPr/>
      <dgm:t>
        <a:bodyPr/>
        <a:lstStyle/>
        <a:p>
          <a:endParaRPr lang="zh-CN" altLang="en-US"/>
        </a:p>
      </dgm:t>
    </dgm:pt>
    <dgm:pt modelId="{B77731F3-7A55-444D-8D79-07FC431A8AF1}">
      <dgm:prSet phldrT="[文本]" custT="1"/>
      <dgm:spPr>
        <a:solidFill>
          <a:srgbClr val="7030A0"/>
        </a:solidFill>
      </dgm:spPr>
      <dgm:t>
        <a:bodyPr/>
        <a:lstStyle/>
        <a:p>
          <a:endParaRPr lang="en-US" altLang="en-US" sz="1800" b="1" dirty="0" smtClean="0">
            <a:latin typeface="Times New Roman" pitchFamily="18" charset="0"/>
            <a:ea typeface="楷体_GB2312" pitchFamily="49" charset="-122"/>
            <a:cs typeface="Times New Roman" pitchFamily="18" charset="0"/>
          </a:endParaRPr>
        </a:p>
        <a:p>
          <a:r>
            <a:rPr lang="en-US" altLang="en-US" sz="1800" b="1" dirty="0" smtClean="0">
              <a:latin typeface="Times New Roman" pitchFamily="18" charset="0"/>
              <a:ea typeface="楷体_GB2312" pitchFamily="49" charset="-122"/>
              <a:cs typeface="Times New Roman" pitchFamily="18" charset="0"/>
            </a:rPr>
            <a:t>Fair</a:t>
          </a:r>
          <a:endParaRPr lang="zh-CN" altLang="en-US" sz="1800" b="1" dirty="0" smtClean="0">
            <a:latin typeface="Times New Roman" pitchFamily="18" charset="0"/>
            <a:ea typeface="楷体_GB2312" pitchFamily="49" charset="-122"/>
            <a:cs typeface="Times New Roman" pitchFamily="18" charset="0"/>
          </a:endParaRPr>
        </a:p>
        <a:p>
          <a:r>
            <a:rPr lang="en-US" altLang="en-US" sz="1800" b="1" dirty="0" smtClean="0">
              <a:latin typeface="Times New Roman" pitchFamily="18" charset="0"/>
              <a:ea typeface="楷体_GB2312" pitchFamily="49" charset="-122"/>
              <a:cs typeface="Times New Roman" pitchFamily="18" charset="0"/>
            </a:rPr>
            <a:t>Justice</a:t>
          </a:r>
          <a:endParaRPr lang="zh-CN" altLang="en-US" sz="1800" b="1" dirty="0" smtClean="0">
            <a:latin typeface="Times New Roman" pitchFamily="18" charset="0"/>
            <a:ea typeface="楷体_GB2312" pitchFamily="49" charset="-122"/>
            <a:cs typeface="Times New Roman" pitchFamily="18" charset="0"/>
          </a:endParaRPr>
        </a:p>
        <a:p>
          <a:endParaRPr lang="zh-CN" altLang="en-US" sz="2000" b="1" dirty="0">
            <a:latin typeface="楷体_GB2312" pitchFamily="49" charset="-122"/>
            <a:ea typeface="楷体_GB2312" pitchFamily="49" charset="-122"/>
          </a:endParaRPr>
        </a:p>
      </dgm:t>
    </dgm:pt>
    <dgm:pt modelId="{B3EE12C4-A95D-4E80-ACBC-A0B982466AB8}" type="parTrans" cxnId="{181FB8F7-F257-472F-BF9D-29993BB1EDCA}">
      <dgm:prSet/>
      <dgm:spPr/>
      <dgm:t>
        <a:bodyPr/>
        <a:lstStyle/>
        <a:p>
          <a:endParaRPr lang="zh-CN" altLang="en-US"/>
        </a:p>
      </dgm:t>
    </dgm:pt>
    <dgm:pt modelId="{027A9A0D-D34D-479F-8D59-EA4E11D699C3}" type="sibTrans" cxnId="{181FB8F7-F257-472F-BF9D-29993BB1EDCA}">
      <dgm:prSet/>
      <dgm:spPr/>
      <dgm:t>
        <a:bodyPr/>
        <a:lstStyle/>
        <a:p>
          <a:endParaRPr lang="zh-CN" altLang="en-US"/>
        </a:p>
      </dgm:t>
    </dgm:pt>
    <dgm:pt modelId="{2CB53B94-162E-40D9-B37E-D9C67F85129D}">
      <dgm:prSet phldrT="[文本]" custT="1"/>
      <dgm:spPr>
        <a:solidFill>
          <a:schemeClr val="tx1"/>
        </a:solidFill>
      </dgm:spPr>
      <dgm:t>
        <a:bodyPr/>
        <a:lstStyle/>
        <a:p>
          <a:r>
            <a:rPr lang="en-US" altLang="zh-CN" sz="2000" b="1" dirty="0" smtClean="0">
              <a:solidFill>
                <a:schemeClr val="bg1"/>
              </a:solidFill>
              <a:latin typeface="楷体_GB2312" pitchFamily="49" charset="-122"/>
              <a:ea typeface="楷体_GB2312" pitchFamily="49" charset="-122"/>
            </a:rPr>
            <a:t>Freedom</a:t>
          </a:r>
          <a:endParaRPr lang="zh-CN" altLang="en-US" sz="2000" b="1" dirty="0">
            <a:solidFill>
              <a:schemeClr val="bg1"/>
            </a:solidFill>
            <a:latin typeface="楷体_GB2312" pitchFamily="49" charset="-122"/>
            <a:ea typeface="楷体_GB2312" pitchFamily="49" charset="-122"/>
          </a:endParaRPr>
        </a:p>
      </dgm:t>
    </dgm:pt>
    <dgm:pt modelId="{DE6087AD-C4EC-433B-8DBD-82C1B463E7EE}" type="parTrans" cxnId="{ED714E52-0B27-4202-A23B-F677E190AD24}">
      <dgm:prSet/>
      <dgm:spPr/>
      <dgm:t>
        <a:bodyPr/>
        <a:lstStyle/>
        <a:p>
          <a:endParaRPr lang="zh-CN" altLang="en-US"/>
        </a:p>
      </dgm:t>
    </dgm:pt>
    <dgm:pt modelId="{EC347ED7-9B27-4435-A7F2-BDF7A061D587}" type="sibTrans" cxnId="{ED714E52-0B27-4202-A23B-F677E190AD24}">
      <dgm:prSet/>
      <dgm:spPr/>
      <dgm:t>
        <a:bodyPr/>
        <a:lstStyle/>
        <a:p>
          <a:endParaRPr lang="zh-CN" altLang="en-US"/>
        </a:p>
      </dgm:t>
    </dgm:pt>
    <dgm:pt modelId="{E98541E2-8CC5-46CB-A7F9-39AA315AF0A6}">
      <dgm:prSet phldrT="[文本]" custT="1"/>
      <dgm:spPr>
        <a:solidFill>
          <a:srgbClr val="002060"/>
        </a:solidFill>
      </dgm:spPr>
      <dgm:t>
        <a:bodyPr/>
        <a:lstStyle/>
        <a:p>
          <a:r>
            <a:rPr lang="en-US" altLang="zh-CN" sz="1800" b="1" dirty="0" smtClean="0">
              <a:latin typeface="Times New Roman" pitchFamily="18" charset="0"/>
              <a:ea typeface="楷体_GB2312" pitchFamily="49" charset="-122"/>
              <a:cs typeface="Times New Roman" pitchFamily="18" charset="0"/>
            </a:rPr>
            <a:t>Equality</a:t>
          </a:r>
          <a:endParaRPr lang="zh-CN" altLang="en-US" sz="1800" b="1" dirty="0">
            <a:latin typeface="Times New Roman" pitchFamily="18" charset="0"/>
            <a:ea typeface="楷体_GB2312" pitchFamily="49" charset="-122"/>
            <a:cs typeface="Times New Roman" pitchFamily="18" charset="0"/>
          </a:endParaRPr>
        </a:p>
      </dgm:t>
    </dgm:pt>
    <dgm:pt modelId="{4AB213F3-9E6A-474F-B4A8-6674F664AA98}" type="parTrans" cxnId="{6C9D33E7-D202-4C52-9508-F6B69F62923C}">
      <dgm:prSet/>
      <dgm:spPr/>
      <dgm:t>
        <a:bodyPr/>
        <a:lstStyle/>
        <a:p>
          <a:endParaRPr lang="zh-CN" altLang="en-US"/>
        </a:p>
      </dgm:t>
    </dgm:pt>
    <dgm:pt modelId="{56223A85-72A6-4DD5-B221-B1CCF759054B}" type="sibTrans" cxnId="{6C9D33E7-D202-4C52-9508-F6B69F62923C}">
      <dgm:prSet/>
      <dgm:spPr/>
      <dgm:t>
        <a:bodyPr/>
        <a:lstStyle/>
        <a:p>
          <a:endParaRPr lang="zh-CN" altLang="en-US"/>
        </a:p>
      </dgm:t>
    </dgm:pt>
    <dgm:pt modelId="{5090A464-A7A0-47EE-8739-DF2530B077CB}">
      <dgm:prSet phldrT="[文本]" custT="1"/>
      <dgm:spPr>
        <a:solidFill>
          <a:srgbClr val="00B0F0"/>
        </a:solidFill>
      </dgm:spPr>
      <dgm:t>
        <a:bodyPr/>
        <a:lstStyle/>
        <a:p>
          <a:r>
            <a:rPr lang="en-US" altLang="zh-CN" sz="2000" b="1" dirty="0" smtClean="0">
              <a:latin typeface="楷体_GB2312" pitchFamily="49" charset="-122"/>
              <a:ea typeface="楷体_GB2312" pitchFamily="49" charset="-122"/>
            </a:rPr>
            <a:t>Human rights</a:t>
          </a:r>
          <a:endParaRPr lang="zh-CN" altLang="en-US" sz="2000" b="1" dirty="0">
            <a:latin typeface="楷体_GB2312" pitchFamily="49" charset="-122"/>
            <a:ea typeface="楷体_GB2312" pitchFamily="49" charset="-122"/>
          </a:endParaRPr>
        </a:p>
      </dgm:t>
    </dgm:pt>
    <dgm:pt modelId="{EF41FE3A-3E5E-496C-8ADB-EB888EFA09C5}" type="parTrans" cxnId="{DE127B92-5001-41EE-AA94-DAEB6D30629B}">
      <dgm:prSet/>
      <dgm:spPr/>
      <dgm:t>
        <a:bodyPr/>
        <a:lstStyle/>
        <a:p>
          <a:endParaRPr lang="zh-CN" altLang="en-US"/>
        </a:p>
      </dgm:t>
    </dgm:pt>
    <dgm:pt modelId="{9775AE32-829A-4DAD-96D0-5E4EDEB9AF4B}" type="sibTrans" cxnId="{DE127B92-5001-41EE-AA94-DAEB6D30629B}">
      <dgm:prSet/>
      <dgm:spPr/>
      <dgm:t>
        <a:bodyPr/>
        <a:lstStyle/>
        <a:p>
          <a:endParaRPr lang="zh-CN" altLang="en-US"/>
        </a:p>
      </dgm:t>
    </dgm:pt>
    <dgm:pt modelId="{4B3DAA95-6C0F-4568-AE9D-48A332F0C796}" type="pres">
      <dgm:prSet presAssocID="{CE8919EF-144E-4E05-AF41-963B5770FBA7}" presName="Name0" presStyleCnt="0">
        <dgm:presLayoutVars>
          <dgm:chMax val="1"/>
          <dgm:dir/>
          <dgm:animLvl val="ctr"/>
          <dgm:resizeHandles val="exact"/>
        </dgm:presLayoutVars>
      </dgm:prSet>
      <dgm:spPr/>
      <dgm:t>
        <a:bodyPr/>
        <a:lstStyle/>
        <a:p>
          <a:endParaRPr lang="zh-CN" altLang="en-US"/>
        </a:p>
      </dgm:t>
    </dgm:pt>
    <dgm:pt modelId="{88A87B18-7D82-41DD-97B3-09F087C8C4C8}" type="pres">
      <dgm:prSet presAssocID="{6981EA90-5FA9-449A-9946-C89A154333EA}" presName="centerShape" presStyleLbl="node0" presStyleIdx="0" presStyleCnt="1" custScaleX="156357" custScaleY="124248"/>
      <dgm:spPr/>
      <dgm:t>
        <a:bodyPr/>
        <a:lstStyle/>
        <a:p>
          <a:endParaRPr lang="zh-CN" altLang="en-US"/>
        </a:p>
      </dgm:t>
    </dgm:pt>
    <dgm:pt modelId="{54A2ECF6-0B00-4E0C-B031-ED9159B45319}" type="pres">
      <dgm:prSet presAssocID="{B3EE12C4-A95D-4E80-ACBC-A0B982466AB8}" presName="parTrans" presStyleLbl="sibTrans2D1" presStyleIdx="0" presStyleCnt="4"/>
      <dgm:spPr/>
      <dgm:t>
        <a:bodyPr/>
        <a:lstStyle/>
        <a:p>
          <a:endParaRPr lang="zh-CN" altLang="en-US"/>
        </a:p>
      </dgm:t>
    </dgm:pt>
    <dgm:pt modelId="{A263F55F-0975-4C5C-B9B8-CEE324F7444E}" type="pres">
      <dgm:prSet presAssocID="{B3EE12C4-A95D-4E80-ACBC-A0B982466AB8}" presName="connectorText" presStyleLbl="sibTrans2D1" presStyleIdx="0" presStyleCnt="4"/>
      <dgm:spPr/>
      <dgm:t>
        <a:bodyPr/>
        <a:lstStyle/>
        <a:p>
          <a:endParaRPr lang="zh-CN" altLang="en-US"/>
        </a:p>
      </dgm:t>
    </dgm:pt>
    <dgm:pt modelId="{3D31DE9D-9697-4E1D-9DB5-DAC841A31596}" type="pres">
      <dgm:prSet presAssocID="{B77731F3-7A55-444D-8D79-07FC431A8AF1}" presName="node" presStyleLbl="node1" presStyleIdx="0" presStyleCnt="4" custRadScaleRad="95336" custRadScaleInc="587">
        <dgm:presLayoutVars>
          <dgm:bulletEnabled val="1"/>
        </dgm:presLayoutVars>
      </dgm:prSet>
      <dgm:spPr/>
      <dgm:t>
        <a:bodyPr/>
        <a:lstStyle/>
        <a:p>
          <a:endParaRPr lang="zh-CN" altLang="en-US"/>
        </a:p>
      </dgm:t>
    </dgm:pt>
    <dgm:pt modelId="{D3E43C5F-9ED3-4F68-8CA0-2D51EC95F0B2}" type="pres">
      <dgm:prSet presAssocID="{DE6087AD-C4EC-433B-8DBD-82C1B463E7EE}" presName="parTrans" presStyleLbl="sibTrans2D1" presStyleIdx="1" presStyleCnt="4"/>
      <dgm:spPr/>
      <dgm:t>
        <a:bodyPr/>
        <a:lstStyle/>
        <a:p>
          <a:endParaRPr lang="zh-CN" altLang="en-US"/>
        </a:p>
      </dgm:t>
    </dgm:pt>
    <dgm:pt modelId="{FBE5603A-FF69-407A-8B7A-E6D558DE1A97}" type="pres">
      <dgm:prSet presAssocID="{DE6087AD-C4EC-433B-8DBD-82C1B463E7EE}" presName="connectorText" presStyleLbl="sibTrans2D1" presStyleIdx="1" presStyleCnt="4"/>
      <dgm:spPr/>
      <dgm:t>
        <a:bodyPr/>
        <a:lstStyle/>
        <a:p>
          <a:endParaRPr lang="zh-CN" altLang="en-US"/>
        </a:p>
      </dgm:t>
    </dgm:pt>
    <dgm:pt modelId="{CAB768FD-AD4D-49B3-B2C6-CEFE74329195}" type="pres">
      <dgm:prSet presAssocID="{2CB53B94-162E-40D9-B37E-D9C67F85129D}" presName="node" presStyleLbl="node1" presStyleIdx="1" presStyleCnt="4" custScaleX="131878" custRadScaleRad="111191" custRadScaleInc="1107">
        <dgm:presLayoutVars>
          <dgm:bulletEnabled val="1"/>
        </dgm:presLayoutVars>
      </dgm:prSet>
      <dgm:spPr/>
      <dgm:t>
        <a:bodyPr/>
        <a:lstStyle/>
        <a:p>
          <a:endParaRPr lang="zh-CN" altLang="en-US"/>
        </a:p>
      </dgm:t>
    </dgm:pt>
    <dgm:pt modelId="{990AF969-9F89-4375-A672-FCDA6DEE99C0}" type="pres">
      <dgm:prSet presAssocID="{4AB213F3-9E6A-474F-B4A8-6674F664AA98}" presName="parTrans" presStyleLbl="sibTrans2D1" presStyleIdx="2" presStyleCnt="4"/>
      <dgm:spPr/>
      <dgm:t>
        <a:bodyPr/>
        <a:lstStyle/>
        <a:p>
          <a:endParaRPr lang="zh-CN" altLang="en-US"/>
        </a:p>
      </dgm:t>
    </dgm:pt>
    <dgm:pt modelId="{E2FD5F53-A18C-4274-B35A-D45ECB5F2B50}" type="pres">
      <dgm:prSet presAssocID="{4AB213F3-9E6A-474F-B4A8-6674F664AA98}" presName="connectorText" presStyleLbl="sibTrans2D1" presStyleIdx="2" presStyleCnt="4"/>
      <dgm:spPr/>
      <dgm:t>
        <a:bodyPr/>
        <a:lstStyle/>
        <a:p>
          <a:endParaRPr lang="zh-CN" altLang="en-US"/>
        </a:p>
      </dgm:t>
    </dgm:pt>
    <dgm:pt modelId="{11CD7F3E-8089-4252-8638-1CB7A20B5945}" type="pres">
      <dgm:prSet presAssocID="{E98541E2-8CC5-46CB-A7F9-39AA315AF0A6}" presName="node" presStyleLbl="node1" presStyleIdx="2" presStyleCnt="4" custScaleX="118667" custRadScaleRad="97270" custRadScaleInc="-575">
        <dgm:presLayoutVars>
          <dgm:bulletEnabled val="1"/>
        </dgm:presLayoutVars>
      </dgm:prSet>
      <dgm:spPr/>
      <dgm:t>
        <a:bodyPr/>
        <a:lstStyle/>
        <a:p>
          <a:endParaRPr lang="zh-CN" altLang="en-US"/>
        </a:p>
      </dgm:t>
    </dgm:pt>
    <dgm:pt modelId="{7563C4D7-F93C-4CEA-BE2C-5539A4011016}" type="pres">
      <dgm:prSet presAssocID="{EF41FE3A-3E5E-496C-8ADB-EB888EFA09C5}" presName="parTrans" presStyleLbl="sibTrans2D1" presStyleIdx="3" presStyleCnt="4"/>
      <dgm:spPr/>
      <dgm:t>
        <a:bodyPr/>
        <a:lstStyle/>
        <a:p>
          <a:endParaRPr lang="zh-CN" altLang="en-US"/>
        </a:p>
      </dgm:t>
    </dgm:pt>
    <dgm:pt modelId="{A4AE1BB9-2729-4E3D-B59C-6DD24E265D39}" type="pres">
      <dgm:prSet presAssocID="{EF41FE3A-3E5E-496C-8ADB-EB888EFA09C5}" presName="connectorText" presStyleLbl="sibTrans2D1" presStyleIdx="3" presStyleCnt="4"/>
      <dgm:spPr/>
      <dgm:t>
        <a:bodyPr/>
        <a:lstStyle/>
        <a:p>
          <a:endParaRPr lang="zh-CN" altLang="en-US"/>
        </a:p>
      </dgm:t>
    </dgm:pt>
    <dgm:pt modelId="{43F547B1-7173-4548-BF7C-5F062C30D3B1}" type="pres">
      <dgm:prSet presAssocID="{5090A464-A7A0-47EE-8739-DF2530B077CB}" presName="node" presStyleLbl="node1" presStyleIdx="3" presStyleCnt="4" custScaleX="126686" custRadScaleRad="105497" custRadScaleInc="-1167">
        <dgm:presLayoutVars>
          <dgm:bulletEnabled val="1"/>
        </dgm:presLayoutVars>
      </dgm:prSet>
      <dgm:spPr/>
      <dgm:t>
        <a:bodyPr/>
        <a:lstStyle/>
        <a:p>
          <a:endParaRPr lang="zh-CN" altLang="en-US"/>
        </a:p>
      </dgm:t>
    </dgm:pt>
  </dgm:ptLst>
  <dgm:cxnLst>
    <dgm:cxn modelId="{77C495FE-3189-4167-B7FC-4A111B73B7C1}" type="presOf" srcId="{B77731F3-7A55-444D-8D79-07FC431A8AF1}" destId="{3D31DE9D-9697-4E1D-9DB5-DAC841A31596}" srcOrd="0" destOrd="0" presId="urn:microsoft.com/office/officeart/2005/8/layout/radial5"/>
    <dgm:cxn modelId="{0C20BFEB-0C2C-4BC2-8208-3A6C69BA88B2}" type="presOf" srcId="{B3EE12C4-A95D-4E80-ACBC-A0B982466AB8}" destId="{54A2ECF6-0B00-4E0C-B031-ED9159B45319}" srcOrd="0" destOrd="0" presId="urn:microsoft.com/office/officeart/2005/8/layout/radial5"/>
    <dgm:cxn modelId="{496D0E36-D938-4347-B3ED-F80D97F8A936}" type="presOf" srcId="{4AB213F3-9E6A-474F-B4A8-6674F664AA98}" destId="{990AF969-9F89-4375-A672-FCDA6DEE99C0}" srcOrd="0" destOrd="0" presId="urn:microsoft.com/office/officeart/2005/8/layout/radial5"/>
    <dgm:cxn modelId="{DE127B92-5001-41EE-AA94-DAEB6D30629B}" srcId="{6981EA90-5FA9-449A-9946-C89A154333EA}" destId="{5090A464-A7A0-47EE-8739-DF2530B077CB}" srcOrd="3" destOrd="0" parTransId="{EF41FE3A-3E5E-496C-8ADB-EB888EFA09C5}" sibTransId="{9775AE32-829A-4DAD-96D0-5E4EDEB9AF4B}"/>
    <dgm:cxn modelId="{ED714E52-0B27-4202-A23B-F677E190AD24}" srcId="{6981EA90-5FA9-449A-9946-C89A154333EA}" destId="{2CB53B94-162E-40D9-B37E-D9C67F85129D}" srcOrd="1" destOrd="0" parTransId="{DE6087AD-C4EC-433B-8DBD-82C1B463E7EE}" sibTransId="{EC347ED7-9B27-4435-A7F2-BDF7A061D587}"/>
    <dgm:cxn modelId="{6C9D33E7-D202-4C52-9508-F6B69F62923C}" srcId="{6981EA90-5FA9-449A-9946-C89A154333EA}" destId="{E98541E2-8CC5-46CB-A7F9-39AA315AF0A6}" srcOrd="2" destOrd="0" parTransId="{4AB213F3-9E6A-474F-B4A8-6674F664AA98}" sibTransId="{56223A85-72A6-4DD5-B221-B1CCF759054B}"/>
    <dgm:cxn modelId="{D2838203-126D-48D9-908A-5D04D434ED1D}" type="presOf" srcId="{2CB53B94-162E-40D9-B37E-D9C67F85129D}" destId="{CAB768FD-AD4D-49B3-B2C6-CEFE74329195}" srcOrd="0" destOrd="0" presId="urn:microsoft.com/office/officeart/2005/8/layout/radial5"/>
    <dgm:cxn modelId="{7797B8EA-027A-4B15-A312-8CCAC891B8A7}" type="presOf" srcId="{EF41FE3A-3E5E-496C-8ADB-EB888EFA09C5}" destId="{A4AE1BB9-2729-4E3D-B59C-6DD24E265D39}" srcOrd="1" destOrd="0" presId="urn:microsoft.com/office/officeart/2005/8/layout/radial5"/>
    <dgm:cxn modelId="{690D9016-E683-4783-8CD2-B64605473A03}" type="presOf" srcId="{DE6087AD-C4EC-433B-8DBD-82C1B463E7EE}" destId="{D3E43C5F-9ED3-4F68-8CA0-2D51EC95F0B2}" srcOrd="0" destOrd="0" presId="urn:microsoft.com/office/officeart/2005/8/layout/radial5"/>
    <dgm:cxn modelId="{791344DB-8988-4F15-9587-0ECBA260E7EF}" type="presOf" srcId="{5090A464-A7A0-47EE-8739-DF2530B077CB}" destId="{43F547B1-7173-4548-BF7C-5F062C30D3B1}" srcOrd="0" destOrd="0" presId="urn:microsoft.com/office/officeart/2005/8/layout/radial5"/>
    <dgm:cxn modelId="{488D8C61-AC10-44BF-9431-6D24427D49D5}" type="presOf" srcId="{EF41FE3A-3E5E-496C-8ADB-EB888EFA09C5}" destId="{7563C4D7-F93C-4CEA-BE2C-5539A4011016}" srcOrd="0" destOrd="0" presId="urn:microsoft.com/office/officeart/2005/8/layout/radial5"/>
    <dgm:cxn modelId="{56ACE638-E1DC-48E4-B208-4733FF8E8D3C}" type="presOf" srcId="{E98541E2-8CC5-46CB-A7F9-39AA315AF0A6}" destId="{11CD7F3E-8089-4252-8638-1CB7A20B5945}" srcOrd="0" destOrd="0" presId="urn:microsoft.com/office/officeart/2005/8/layout/radial5"/>
    <dgm:cxn modelId="{55C42374-4208-4BCA-83B7-422248738659}" type="presOf" srcId="{4AB213F3-9E6A-474F-B4A8-6674F664AA98}" destId="{E2FD5F53-A18C-4274-B35A-D45ECB5F2B50}" srcOrd="1" destOrd="0" presId="urn:microsoft.com/office/officeart/2005/8/layout/radial5"/>
    <dgm:cxn modelId="{0D3BA5B7-F4FE-4C3B-B0C7-AA014E2B60D5}" type="presOf" srcId="{6981EA90-5FA9-449A-9946-C89A154333EA}" destId="{88A87B18-7D82-41DD-97B3-09F087C8C4C8}" srcOrd="0" destOrd="0" presId="urn:microsoft.com/office/officeart/2005/8/layout/radial5"/>
    <dgm:cxn modelId="{662A7529-F50A-4407-A56C-53FAAA0FCB3D}" type="presOf" srcId="{CE8919EF-144E-4E05-AF41-963B5770FBA7}" destId="{4B3DAA95-6C0F-4568-AE9D-48A332F0C796}" srcOrd="0" destOrd="0" presId="urn:microsoft.com/office/officeart/2005/8/layout/radial5"/>
    <dgm:cxn modelId="{B684ABD3-23F7-4189-9F9E-EF42F75F734E}" srcId="{CE8919EF-144E-4E05-AF41-963B5770FBA7}" destId="{6981EA90-5FA9-449A-9946-C89A154333EA}" srcOrd="0" destOrd="0" parTransId="{1A02265F-D12B-4612-A17B-FAC61409DB75}" sibTransId="{CD69ED66-DAC2-4E4F-969D-11BAF9E57121}"/>
    <dgm:cxn modelId="{181FB8F7-F257-472F-BF9D-29993BB1EDCA}" srcId="{6981EA90-5FA9-449A-9946-C89A154333EA}" destId="{B77731F3-7A55-444D-8D79-07FC431A8AF1}" srcOrd="0" destOrd="0" parTransId="{B3EE12C4-A95D-4E80-ACBC-A0B982466AB8}" sibTransId="{027A9A0D-D34D-479F-8D59-EA4E11D699C3}"/>
    <dgm:cxn modelId="{11AC6AA0-A58D-48FA-AA02-7DA4376DFBE9}" type="presOf" srcId="{B3EE12C4-A95D-4E80-ACBC-A0B982466AB8}" destId="{A263F55F-0975-4C5C-B9B8-CEE324F7444E}" srcOrd="1" destOrd="0" presId="urn:microsoft.com/office/officeart/2005/8/layout/radial5"/>
    <dgm:cxn modelId="{01C4C897-F65D-4908-9911-BC8BEF6C9C77}" type="presOf" srcId="{DE6087AD-C4EC-433B-8DBD-82C1B463E7EE}" destId="{FBE5603A-FF69-407A-8B7A-E6D558DE1A97}" srcOrd="1" destOrd="0" presId="urn:microsoft.com/office/officeart/2005/8/layout/radial5"/>
    <dgm:cxn modelId="{152ED674-EF31-48E4-87C9-D2F3B6852A3B}" type="presParOf" srcId="{4B3DAA95-6C0F-4568-AE9D-48A332F0C796}" destId="{88A87B18-7D82-41DD-97B3-09F087C8C4C8}" srcOrd="0" destOrd="0" presId="urn:microsoft.com/office/officeart/2005/8/layout/radial5"/>
    <dgm:cxn modelId="{35953F63-75C6-49E9-B4AF-7FF565F580F9}" type="presParOf" srcId="{4B3DAA95-6C0F-4568-AE9D-48A332F0C796}" destId="{54A2ECF6-0B00-4E0C-B031-ED9159B45319}" srcOrd="1" destOrd="0" presId="urn:microsoft.com/office/officeart/2005/8/layout/radial5"/>
    <dgm:cxn modelId="{7D48B453-D0A6-4717-A32B-5ED5E8068F43}" type="presParOf" srcId="{54A2ECF6-0B00-4E0C-B031-ED9159B45319}" destId="{A263F55F-0975-4C5C-B9B8-CEE324F7444E}" srcOrd="0" destOrd="0" presId="urn:microsoft.com/office/officeart/2005/8/layout/radial5"/>
    <dgm:cxn modelId="{9169F2E9-8C13-40B4-91D4-E6C7845594C7}" type="presParOf" srcId="{4B3DAA95-6C0F-4568-AE9D-48A332F0C796}" destId="{3D31DE9D-9697-4E1D-9DB5-DAC841A31596}" srcOrd="2" destOrd="0" presId="urn:microsoft.com/office/officeart/2005/8/layout/radial5"/>
    <dgm:cxn modelId="{AD01FFD3-C0D1-4158-A2F8-423E31C4ADAB}" type="presParOf" srcId="{4B3DAA95-6C0F-4568-AE9D-48A332F0C796}" destId="{D3E43C5F-9ED3-4F68-8CA0-2D51EC95F0B2}" srcOrd="3" destOrd="0" presId="urn:microsoft.com/office/officeart/2005/8/layout/radial5"/>
    <dgm:cxn modelId="{375346C6-E2F8-49EC-A6AE-C2BD60E65E85}" type="presParOf" srcId="{D3E43C5F-9ED3-4F68-8CA0-2D51EC95F0B2}" destId="{FBE5603A-FF69-407A-8B7A-E6D558DE1A97}" srcOrd="0" destOrd="0" presId="urn:microsoft.com/office/officeart/2005/8/layout/radial5"/>
    <dgm:cxn modelId="{71368FCF-58D4-44A6-9129-D51230C267D3}" type="presParOf" srcId="{4B3DAA95-6C0F-4568-AE9D-48A332F0C796}" destId="{CAB768FD-AD4D-49B3-B2C6-CEFE74329195}" srcOrd="4" destOrd="0" presId="urn:microsoft.com/office/officeart/2005/8/layout/radial5"/>
    <dgm:cxn modelId="{986D49E9-A168-4AA3-ABDC-42F5E879AEDA}" type="presParOf" srcId="{4B3DAA95-6C0F-4568-AE9D-48A332F0C796}" destId="{990AF969-9F89-4375-A672-FCDA6DEE99C0}" srcOrd="5" destOrd="0" presId="urn:microsoft.com/office/officeart/2005/8/layout/radial5"/>
    <dgm:cxn modelId="{9F314933-C232-4FDA-832D-D83C21983C7E}" type="presParOf" srcId="{990AF969-9F89-4375-A672-FCDA6DEE99C0}" destId="{E2FD5F53-A18C-4274-B35A-D45ECB5F2B50}" srcOrd="0" destOrd="0" presId="urn:microsoft.com/office/officeart/2005/8/layout/radial5"/>
    <dgm:cxn modelId="{6B00D134-6F23-4F15-8C71-91074764B3C5}" type="presParOf" srcId="{4B3DAA95-6C0F-4568-AE9D-48A332F0C796}" destId="{11CD7F3E-8089-4252-8638-1CB7A20B5945}" srcOrd="6" destOrd="0" presId="urn:microsoft.com/office/officeart/2005/8/layout/radial5"/>
    <dgm:cxn modelId="{97F013AC-8CC2-40DA-B490-4AA57C5FADA9}" type="presParOf" srcId="{4B3DAA95-6C0F-4568-AE9D-48A332F0C796}" destId="{7563C4D7-F93C-4CEA-BE2C-5539A4011016}" srcOrd="7" destOrd="0" presId="urn:microsoft.com/office/officeart/2005/8/layout/radial5"/>
    <dgm:cxn modelId="{94567EDE-5C11-4E74-9895-93BDCB25A46C}" type="presParOf" srcId="{7563C4D7-F93C-4CEA-BE2C-5539A4011016}" destId="{A4AE1BB9-2729-4E3D-B59C-6DD24E265D39}" srcOrd="0" destOrd="0" presId="urn:microsoft.com/office/officeart/2005/8/layout/radial5"/>
    <dgm:cxn modelId="{6F23C815-3D0B-4B8F-9DB6-AFE4CAEA6E26}" type="presParOf" srcId="{4B3DAA95-6C0F-4568-AE9D-48A332F0C796}" destId="{43F547B1-7173-4548-BF7C-5F062C30D3B1}"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619DE3-E134-4C52-80FD-E89FA5234A43}" type="doc">
      <dgm:prSet loTypeId="urn:microsoft.com/office/officeart/2008/layout/VerticalAccentList" loCatId="list" qsTypeId="urn:microsoft.com/office/officeart/2005/8/quickstyle/3d5" qsCatId="3D" csTypeId="urn:microsoft.com/office/officeart/2005/8/colors/accent2_3" csCatId="accent2" phldr="1"/>
      <dgm:spPr/>
      <dgm:t>
        <a:bodyPr/>
        <a:lstStyle/>
        <a:p>
          <a:endParaRPr lang="zh-CN" altLang="en-US"/>
        </a:p>
      </dgm:t>
    </dgm:pt>
    <dgm:pt modelId="{9E75943B-06A1-4F66-959D-76A11609842C}">
      <dgm:prSet phldrT="[文本]" phldr="1"/>
      <dgm:spPr/>
      <dgm:t>
        <a:bodyPr/>
        <a:lstStyle/>
        <a:p>
          <a:endParaRPr lang="zh-CN" altLang="en-US"/>
        </a:p>
      </dgm:t>
    </dgm:pt>
    <dgm:pt modelId="{79D62C1B-CD02-462D-BA98-8F785FD5B65E}" type="parTrans" cxnId="{03EAA5CF-11D9-448B-A29B-2C1CBAD93C4C}">
      <dgm:prSet/>
      <dgm:spPr/>
      <dgm:t>
        <a:bodyPr/>
        <a:lstStyle/>
        <a:p>
          <a:endParaRPr lang="zh-CN" altLang="en-US"/>
        </a:p>
      </dgm:t>
    </dgm:pt>
    <dgm:pt modelId="{BDB2415E-4638-47C7-ACE6-11BDA3F200DF}" type="sibTrans" cxnId="{03EAA5CF-11D9-448B-A29B-2C1CBAD93C4C}">
      <dgm:prSet/>
      <dgm:spPr/>
      <dgm:t>
        <a:bodyPr/>
        <a:lstStyle/>
        <a:p>
          <a:endParaRPr lang="zh-CN" altLang="en-US"/>
        </a:p>
      </dgm:t>
    </dgm:pt>
    <dgm:pt modelId="{474DF3A5-A219-42D1-BD74-0F20BB072010}">
      <dgm:prSet phldrT="[文本]" custT="1"/>
      <dgm:spPr/>
      <dgm:t>
        <a:bodyPr/>
        <a:lstStyle/>
        <a:p>
          <a:pPr algn="l"/>
          <a:r>
            <a:rPr lang="en-US" altLang="en-US" sz="1800" b="1" dirty="0" smtClean="0">
              <a:latin typeface="楷体_GB2312" pitchFamily="49" charset="-122"/>
              <a:ea typeface="楷体_GB2312" pitchFamily="49" charset="-122"/>
              <a:sym typeface="宋体" pitchFamily="2" charset="-122"/>
            </a:rPr>
            <a:t>A. </a:t>
          </a:r>
          <a:r>
            <a:rPr lang="en-US" altLang="en-US" sz="1800" b="1" dirty="0" smtClean="0">
              <a:latin typeface="Times New Roman" pitchFamily="18" charset="0"/>
              <a:ea typeface="楷体_GB2312" pitchFamily="49" charset="-122"/>
              <a:cs typeface="Times New Roman" pitchFamily="18" charset="0"/>
              <a:sym typeface="宋体" pitchFamily="2" charset="-122"/>
            </a:rPr>
            <a:t>Criticism for the unbalanced allocation of</a:t>
          </a:r>
        </a:p>
        <a:p>
          <a:pPr algn="l"/>
          <a:r>
            <a:rPr lang="en-US" altLang="en-US" sz="1800" b="1" dirty="0" smtClean="0">
              <a:latin typeface="Times New Roman" pitchFamily="18" charset="0"/>
              <a:ea typeface="楷体_GB2312" pitchFamily="49" charset="-122"/>
              <a:cs typeface="Times New Roman" pitchFamily="18" charset="0"/>
              <a:sym typeface="宋体" pitchFamily="2" charset="-122"/>
            </a:rPr>
            <a:t>           higher education resources</a:t>
          </a:r>
          <a:endParaRPr lang="zh-CN" altLang="en-US" sz="1800" dirty="0">
            <a:latin typeface="Times New Roman" pitchFamily="18" charset="0"/>
            <a:cs typeface="Times New Roman" pitchFamily="18" charset="0"/>
          </a:endParaRPr>
        </a:p>
      </dgm:t>
    </dgm:pt>
    <dgm:pt modelId="{D61A5D52-080E-4538-92A4-0550E92E3129}" type="parTrans" cxnId="{B25B21F1-154F-43E1-B4E1-C341A97A8ECE}">
      <dgm:prSet/>
      <dgm:spPr/>
      <dgm:t>
        <a:bodyPr/>
        <a:lstStyle/>
        <a:p>
          <a:endParaRPr lang="zh-CN" altLang="en-US"/>
        </a:p>
      </dgm:t>
    </dgm:pt>
    <dgm:pt modelId="{62F3506B-8707-438D-8819-8639EA3E90F6}" type="sibTrans" cxnId="{B25B21F1-154F-43E1-B4E1-C341A97A8ECE}">
      <dgm:prSet/>
      <dgm:spPr/>
      <dgm:t>
        <a:bodyPr/>
        <a:lstStyle/>
        <a:p>
          <a:endParaRPr lang="zh-CN" altLang="en-US"/>
        </a:p>
      </dgm:t>
    </dgm:pt>
    <dgm:pt modelId="{DC020BCD-D83E-4804-8BE8-21D55B7A6656}">
      <dgm:prSet phldrT="[文本]" phldr="1"/>
      <dgm:spPr/>
      <dgm:t>
        <a:bodyPr/>
        <a:lstStyle/>
        <a:p>
          <a:endParaRPr lang="zh-CN" altLang="en-US"/>
        </a:p>
      </dgm:t>
    </dgm:pt>
    <dgm:pt modelId="{16227CD4-31FC-4D13-957B-76362ACDE51D}" type="parTrans" cxnId="{BE623B72-3117-499C-ACF1-C8E5BC92A4B7}">
      <dgm:prSet/>
      <dgm:spPr/>
      <dgm:t>
        <a:bodyPr/>
        <a:lstStyle/>
        <a:p>
          <a:endParaRPr lang="zh-CN" altLang="en-US"/>
        </a:p>
      </dgm:t>
    </dgm:pt>
    <dgm:pt modelId="{9F74773C-C0DD-4F3D-9445-546186C2FD85}" type="sibTrans" cxnId="{BE623B72-3117-499C-ACF1-C8E5BC92A4B7}">
      <dgm:prSet/>
      <dgm:spPr/>
      <dgm:t>
        <a:bodyPr/>
        <a:lstStyle/>
        <a:p>
          <a:endParaRPr lang="zh-CN" altLang="en-US"/>
        </a:p>
      </dgm:t>
    </dgm:pt>
    <dgm:pt modelId="{673B6B8A-1F48-4932-83A2-D70EB6B608ED}">
      <dgm:prSet phldrT="[文本]" custT="1"/>
      <dgm:spPr/>
      <dgm:t>
        <a:bodyPr/>
        <a:lstStyle/>
        <a:p>
          <a:r>
            <a:rPr lang="en-US" altLang="zh-CN" sz="1800" b="1" dirty="0" smtClean="0">
              <a:latin typeface="Times New Roman" pitchFamily="18" charset="0"/>
              <a:ea typeface="楷体_GB2312" pitchFamily="49" charset="-122"/>
              <a:cs typeface="Times New Roman" pitchFamily="18" charset="0"/>
              <a:sym typeface="宋体" pitchFamily="2" charset="-122"/>
            </a:rPr>
            <a:t>B. </a:t>
          </a:r>
          <a:r>
            <a:rPr lang="en-US" altLang="en-US" sz="1800" b="1" dirty="0" smtClean="0">
              <a:latin typeface="Times New Roman" pitchFamily="18" charset="0"/>
              <a:ea typeface="楷体_GB2312" pitchFamily="49" charset="-122"/>
              <a:cs typeface="Times New Roman" pitchFamily="18" charset="0"/>
              <a:sym typeface="宋体" pitchFamily="2" charset="-122"/>
            </a:rPr>
            <a:t>Criticism of the higher education cost-sharing </a:t>
          </a:r>
          <a:endParaRPr lang="zh-CN" altLang="en-US" sz="1800" dirty="0">
            <a:latin typeface="Times New Roman" pitchFamily="18" charset="0"/>
            <a:cs typeface="Times New Roman" pitchFamily="18" charset="0"/>
          </a:endParaRPr>
        </a:p>
      </dgm:t>
    </dgm:pt>
    <dgm:pt modelId="{FA8DC79D-0BA2-4819-8056-AB5BF19BD12E}" type="parTrans" cxnId="{0D058C25-FA03-4578-BDA1-47B59236AA5E}">
      <dgm:prSet/>
      <dgm:spPr/>
      <dgm:t>
        <a:bodyPr/>
        <a:lstStyle/>
        <a:p>
          <a:endParaRPr lang="zh-CN" altLang="en-US"/>
        </a:p>
      </dgm:t>
    </dgm:pt>
    <dgm:pt modelId="{89588FB5-6958-4A0C-988C-81771173C19F}" type="sibTrans" cxnId="{0D058C25-FA03-4578-BDA1-47B59236AA5E}">
      <dgm:prSet/>
      <dgm:spPr/>
      <dgm:t>
        <a:bodyPr/>
        <a:lstStyle/>
        <a:p>
          <a:endParaRPr lang="zh-CN" altLang="en-US"/>
        </a:p>
      </dgm:t>
    </dgm:pt>
    <dgm:pt modelId="{5F4D7428-F8A8-49BB-9954-493652A64570}">
      <dgm:prSet phldrT="[文本]" phldr="1" custT="1"/>
      <dgm:spPr/>
      <dgm:t>
        <a:bodyPr/>
        <a:lstStyle/>
        <a:p>
          <a:endParaRPr lang="zh-CN" altLang="en-US" sz="1800">
            <a:latin typeface="Times New Roman" pitchFamily="18" charset="0"/>
            <a:cs typeface="Times New Roman" pitchFamily="18" charset="0"/>
          </a:endParaRPr>
        </a:p>
      </dgm:t>
    </dgm:pt>
    <dgm:pt modelId="{A7364461-5875-4B77-B7B0-F65ECA2C886B}" type="parTrans" cxnId="{5913024F-5CC3-4199-8B8B-37615430898D}">
      <dgm:prSet/>
      <dgm:spPr/>
      <dgm:t>
        <a:bodyPr/>
        <a:lstStyle/>
        <a:p>
          <a:endParaRPr lang="zh-CN" altLang="en-US"/>
        </a:p>
      </dgm:t>
    </dgm:pt>
    <dgm:pt modelId="{1B909BB6-F1A5-43F0-9226-31AE24670CBD}" type="sibTrans" cxnId="{5913024F-5CC3-4199-8B8B-37615430898D}">
      <dgm:prSet/>
      <dgm:spPr/>
      <dgm:t>
        <a:bodyPr/>
        <a:lstStyle/>
        <a:p>
          <a:endParaRPr lang="zh-CN" altLang="en-US"/>
        </a:p>
      </dgm:t>
    </dgm:pt>
    <dgm:pt modelId="{780FC53D-5888-469D-B1C7-4B2880B12553}">
      <dgm:prSet phldrT="[文本]" custT="1"/>
      <dgm:spPr/>
      <dgm:t>
        <a:bodyPr/>
        <a:lstStyle/>
        <a:p>
          <a:r>
            <a:rPr lang="en-US" altLang="en-US" sz="1800" b="1" dirty="0" smtClean="0">
              <a:latin typeface="Times New Roman" pitchFamily="18" charset="0"/>
              <a:ea typeface="楷体_GB2312" pitchFamily="49" charset="-122"/>
              <a:cs typeface="Times New Roman" pitchFamily="18" charset="0"/>
              <a:sym typeface="宋体" pitchFamily="2" charset="-122"/>
            </a:rPr>
            <a:t>C. Criticism of unfair higher education opportunity </a:t>
          </a:r>
          <a:endParaRPr lang="zh-CN" altLang="en-US" sz="1800" dirty="0">
            <a:latin typeface="Times New Roman" pitchFamily="18" charset="0"/>
            <a:cs typeface="Times New Roman" pitchFamily="18" charset="0"/>
          </a:endParaRPr>
        </a:p>
      </dgm:t>
    </dgm:pt>
    <dgm:pt modelId="{DAB55937-7C94-4984-9555-EEF8B858FEAD}" type="parTrans" cxnId="{CAC05EA9-181D-49E2-9112-8423E2DCACDD}">
      <dgm:prSet/>
      <dgm:spPr/>
      <dgm:t>
        <a:bodyPr/>
        <a:lstStyle/>
        <a:p>
          <a:endParaRPr lang="zh-CN" altLang="en-US"/>
        </a:p>
      </dgm:t>
    </dgm:pt>
    <dgm:pt modelId="{E4F4BAEA-7D0A-4E76-AF51-BBF0B14055F2}" type="sibTrans" cxnId="{CAC05EA9-181D-49E2-9112-8423E2DCACDD}">
      <dgm:prSet/>
      <dgm:spPr/>
      <dgm:t>
        <a:bodyPr/>
        <a:lstStyle/>
        <a:p>
          <a:endParaRPr lang="zh-CN" altLang="en-US"/>
        </a:p>
      </dgm:t>
    </dgm:pt>
    <dgm:pt modelId="{D3BFA70F-DD96-40B4-93CA-6AB71F8E0389}" type="pres">
      <dgm:prSet presAssocID="{26619DE3-E134-4C52-80FD-E89FA5234A43}" presName="Name0" presStyleCnt="0">
        <dgm:presLayoutVars>
          <dgm:chMax/>
          <dgm:chPref/>
          <dgm:dir/>
        </dgm:presLayoutVars>
      </dgm:prSet>
      <dgm:spPr/>
      <dgm:t>
        <a:bodyPr/>
        <a:lstStyle/>
        <a:p>
          <a:endParaRPr lang="zh-CN" altLang="en-US"/>
        </a:p>
      </dgm:t>
    </dgm:pt>
    <dgm:pt modelId="{CDA978D4-A304-4516-A975-CBA65FCD5EB9}" type="pres">
      <dgm:prSet presAssocID="{9E75943B-06A1-4F66-959D-76A11609842C}" presName="parenttextcomposite" presStyleCnt="0"/>
      <dgm:spPr/>
    </dgm:pt>
    <dgm:pt modelId="{EE917FA0-349A-434C-8E34-6F6304C7A482}" type="pres">
      <dgm:prSet presAssocID="{9E75943B-06A1-4F66-959D-76A11609842C}" presName="parenttext" presStyleLbl="revTx" presStyleIdx="0" presStyleCnt="3">
        <dgm:presLayoutVars>
          <dgm:chMax/>
          <dgm:chPref val="2"/>
          <dgm:bulletEnabled val="1"/>
        </dgm:presLayoutVars>
      </dgm:prSet>
      <dgm:spPr/>
      <dgm:t>
        <a:bodyPr/>
        <a:lstStyle/>
        <a:p>
          <a:endParaRPr lang="zh-CN" altLang="en-US"/>
        </a:p>
      </dgm:t>
    </dgm:pt>
    <dgm:pt modelId="{AC856B23-C70A-4D4E-B1A1-164C05D94F87}" type="pres">
      <dgm:prSet presAssocID="{9E75943B-06A1-4F66-959D-76A11609842C}" presName="composite" presStyleCnt="0"/>
      <dgm:spPr/>
    </dgm:pt>
    <dgm:pt modelId="{277B1523-29D1-489D-A347-28CE7C61DC01}" type="pres">
      <dgm:prSet presAssocID="{9E75943B-06A1-4F66-959D-76A11609842C}" presName="chevron1" presStyleLbl="alignNode1" presStyleIdx="0" presStyleCnt="21"/>
      <dgm:spPr/>
    </dgm:pt>
    <dgm:pt modelId="{4FBA7706-748E-400B-8C41-55E1173716AF}" type="pres">
      <dgm:prSet presAssocID="{9E75943B-06A1-4F66-959D-76A11609842C}" presName="chevron2" presStyleLbl="alignNode1" presStyleIdx="1" presStyleCnt="21"/>
      <dgm:spPr/>
    </dgm:pt>
    <dgm:pt modelId="{2DCBB481-F626-44C8-A145-4C36B9C0150A}" type="pres">
      <dgm:prSet presAssocID="{9E75943B-06A1-4F66-959D-76A11609842C}" presName="chevron3" presStyleLbl="alignNode1" presStyleIdx="2" presStyleCnt="21"/>
      <dgm:spPr/>
    </dgm:pt>
    <dgm:pt modelId="{4F813E3B-1BA5-4291-AD17-AC4746E12375}" type="pres">
      <dgm:prSet presAssocID="{9E75943B-06A1-4F66-959D-76A11609842C}" presName="chevron4" presStyleLbl="alignNode1" presStyleIdx="3" presStyleCnt="21"/>
      <dgm:spPr/>
    </dgm:pt>
    <dgm:pt modelId="{DF0483C4-4DC2-48F7-8A0B-7723956B13F6}" type="pres">
      <dgm:prSet presAssocID="{9E75943B-06A1-4F66-959D-76A11609842C}" presName="chevron5" presStyleLbl="alignNode1" presStyleIdx="4" presStyleCnt="21"/>
      <dgm:spPr/>
    </dgm:pt>
    <dgm:pt modelId="{BD22BA35-038C-4A23-8357-C2F08D464EF5}" type="pres">
      <dgm:prSet presAssocID="{9E75943B-06A1-4F66-959D-76A11609842C}" presName="chevron6" presStyleLbl="alignNode1" presStyleIdx="5" presStyleCnt="21"/>
      <dgm:spPr/>
    </dgm:pt>
    <dgm:pt modelId="{AC248C05-4B71-49E5-B236-995AA9FCBBC4}" type="pres">
      <dgm:prSet presAssocID="{9E75943B-06A1-4F66-959D-76A11609842C}" presName="chevron7" presStyleLbl="alignNode1" presStyleIdx="6" presStyleCnt="21"/>
      <dgm:spPr/>
    </dgm:pt>
    <dgm:pt modelId="{E9E16EAB-48C7-4F89-9EDC-2FD23C8433A0}" type="pres">
      <dgm:prSet presAssocID="{9E75943B-06A1-4F66-959D-76A11609842C}" presName="childtext" presStyleLbl="solidFgAcc1" presStyleIdx="0" presStyleCnt="3">
        <dgm:presLayoutVars>
          <dgm:chMax/>
          <dgm:chPref val="0"/>
          <dgm:bulletEnabled val="1"/>
        </dgm:presLayoutVars>
      </dgm:prSet>
      <dgm:spPr/>
      <dgm:t>
        <a:bodyPr/>
        <a:lstStyle/>
        <a:p>
          <a:endParaRPr lang="zh-CN" altLang="en-US"/>
        </a:p>
      </dgm:t>
    </dgm:pt>
    <dgm:pt modelId="{4D38F422-1835-4819-9AB7-FB578CE48828}" type="pres">
      <dgm:prSet presAssocID="{BDB2415E-4638-47C7-ACE6-11BDA3F200DF}" presName="sibTrans" presStyleCnt="0"/>
      <dgm:spPr/>
    </dgm:pt>
    <dgm:pt modelId="{3C43E37F-89CB-4D73-A98A-5D4E837B5B45}" type="pres">
      <dgm:prSet presAssocID="{DC020BCD-D83E-4804-8BE8-21D55B7A6656}" presName="parenttextcomposite" presStyleCnt="0"/>
      <dgm:spPr/>
    </dgm:pt>
    <dgm:pt modelId="{57722725-D6FD-4513-9300-3E73503376B0}" type="pres">
      <dgm:prSet presAssocID="{DC020BCD-D83E-4804-8BE8-21D55B7A6656}" presName="parenttext" presStyleLbl="revTx" presStyleIdx="1" presStyleCnt="3">
        <dgm:presLayoutVars>
          <dgm:chMax/>
          <dgm:chPref val="2"/>
          <dgm:bulletEnabled val="1"/>
        </dgm:presLayoutVars>
      </dgm:prSet>
      <dgm:spPr/>
      <dgm:t>
        <a:bodyPr/>
        <a:lstStyle/>
        <a:p>
          <a:endParaRPr lang="zh-CN" altLang="en-US"/>
        </a:p>
      </dgm:t>
    </dgm:pt>
    <dgm:pt modelId="{14F977D1-D10E-4848-A27F-17444D909900}" type="pres">
      <dgm:prSet presAssocID="{DC020BCD-D83E-4804-8BE8-21D55B7A6656}" presName="composite" presStyleCnt="0"/>
      <dgm:spPr/>
    </dgm:pt>
    <dgm:pt modelId="{F5B8EB40-1CC2-4A02-B321-32541BC84097}" type="pres">
      <dgm:prSet presAssocID="{DC020BCD-D83E-4804-8BE8-21D55B7A6656}" presName="chevron1" presStyleLbl="alignNode1" presStyleIdx="7" presStyleCnt="21"/>
      <dgm:spPr/>
    </dgm:pt>
    <dgm:pt modelId="{3DD9015E-0D74-430E-961E-28CAAF638090}" type="pres">
      <dgm:prSet presAssocID="{DC020BCD-D83E-4804-8BE8-21D55B7A6656}" presName="chevron2" presStyleLbl="alignNode1" presStyleIdx="8" presStyleCnt="21"/>
      <dgm:spPr/>
    </dgm:pt>
    <dgm:pt modelId="{8700A80F-7FD4-4480-9EFA-55C2D796A7B9}" type="pres">
      <dgm:prSet presAssocID="{DC020BCD-D83E-4804-8BE8-21D55B7A6656}" presName="chevron3" presStyleLbl="alignNode1" presStyleIdx="9" presStyleCnt="21"/>
      <dgm:spPr/>
    </dgm:pt>
    <dgm:pt modelId="{3B7C417E-6DBF-49F9-BCF0-E76DCA39762D}" type="pres">
      <dgm:prSet presAssocID="{DC020BCD-D83E-4804-8BE8-21D55B7A6656}" presName="chevron4" presStyleLbl="alignNode1" presStyleIdx="10" presStyleCnt="21"/>
      <dgm:spPr/>
    </dgm:pt>
    <dgm:pt modelId="{462F99A1-4B16-4D69-979D-6174F8EC2FC4}" type="pres">
      <dgm:prSet presAssocID="{DC020BCD-D83E-4804-8BE8-21D55B7A6656}" presName="chevron5" presStyleLbl="alignNode1" presStyleIdx="11" presStyleCnt="21"/>
      <dgm:spPr/>
    </dgm:pt>
    <dgm:pt modelId="{CE4D71FD-2E8A-464D-A9C7-4CA11FFE633C}" type="pres">
      <dgm:prSet presAssocID="{DC020BCD-D83E-4804-8BE8-21D55B7A6656}" presName="chevron6" presStyleLbl="alignNode1" presStyleIdx="12" presStyleCnt="21"/>
      <dgm:spPr/>
    </dgm:pt>
    <dgm:pt modelId="{E6B60894-86E5-4620-97A3-3414525B66B4}" type="pres">
      <dgm:prSet presAssocID="{DC020BCD-D83E-4804-8BE8-21D55B7A6656}" presName="chevron7" presStyleLbl="alignNode1" presStyleIdx="13" presStyleCnt="21"/>
      <dgm:spPr/>
    </dgm:pt>
    <dgm:pt modelId="{4C638142-18B8-465A-9AC8-9E63EC42066D}" type="pres">
      <dgm:prSet presAssocID="{DC020BCD-D83E-4804-8BE8-21D55B7A6656}" presName="childtext" presStyleLbl="solidFgAcc1" presStyleIdx="1" presStyleCnt="3">
        <dgm:presLayoutVars>
          <dgm:chMax/>
          <dgm:chPref val="0"/>
          <dgm:bulletEnabled val="1"/>
        </dgm:presLayoutVars>
      </dgm:prSet>
      <dgm:spPr/>
      <dgm:t>
        <a:bodyPr/>
        <a:lstStyle/>
        <a:p>
          <a:endParaRPr lang="zh-CN" altLang="en-US"/>
        </a:p>
      </dgm:t>
    </dgm:pt>
    <dgm:pt modelId="{3CF51BB2-9E15-4382-A320-3892912A9EFA}" type="pres">
      <dgm:prSet presAssocID="{9F74773C-C0DD-4F3D-9445-546186C2FD85}" presName="sibTrans" presStyleCnt="0"/>
      <dgm:spPr/>
    </dgm:pt>
    <dgm:pt modelId="{DEB5B00D-C0E0-4B60-9DDD-0945091B7D9D}" type="pres">
      <dgm:prSet presAssocID="{5F4D7428-F8A8-49BB-9954-493652A64570}" presName="parenttextcomposite" presStyleCnt="0"/>
      <dgm:spPr/>
    </dgm:pt>
    <dgm:pt modelId="{D66B77E8-17BF-409F-9F44-2DE677863888}" type="pres">
      <dgm:prSet presAssocID="{5F4D7428-F8A8-49BB-9954-493652A64570}" presName="parenttext" presStyleLbl="revTx" presStyleIdx="2" presStyleCnt="3">
        <dgm:presLayoutVars>
          <dgm:chMax/>
          <dgm:chPref val="2"/>
          <dgm:bulletEnabled val="1"/>
        </dgm:presLayoutVars>
      </dgm:prSet>
      <dgm:spPr/>
      <dgm:t>
        <a:bodyPr/>
        <a:lstStyle/>
        <a:p>
          <a:endParaRPr lang="zh-CN" altLang="en-US"/>
        </a:p>
      </dgm:t>
    </dgm:pt>
    <dgm:pt modelId="{14BEF857-978D-4E27-93E8-24E35F659CEA}" type="pres">
      <dgm:prSet presAssocID="{5F4D7428-F8A8-49BB-9954-493652A64570}" presName="composite" presStyleCnt="0"/>
      <dgm:spPr/>
    </dgm:pt>
    <dgm:pt modelId="{F4FFBB29-EC39-4650-BE86-736F01C8630F}" type="pres">
      <dgm:prSet presAssocID="{5F4D7428-F8A8-49BB-9954-493652A64570}" presName="chevron1" presStyleLbl="alignNode1" presStyleIdx="14" presStyleCnt="21"/>
      <dgm:spPr/>
    </dgm:pt>
    <dgm:pt modelId="{95197C2D-5491-453F-BFB8-F224B6C894B7}" type="pres">
      <dgm:prSet presAssocID="{5F4D7428-F8A8-49BB-9954-493652A64570}" presName="chevron2" presStyleLbl="alignNode1" presStyleIdx="15" presStyleCnt="21"/>
      <dgm:spPr/>
    </dgm:pt>
    <dgm:pt modelId="{F21ED2EA-52A5-4F0B-BB77-81E42F9D416F}" type="pres">
      <dgm:prSet presAssocID="{5F4D7428-F8A8-49BB-9954-493652A64570}" presName="chevron3" presStyleLbl="alignNode1" presStyleIdx="16" presStyleCnt="21"/>
      <dgm:spPr/>
    </dgm:pt>
    <dgm:pt modelId="{02A344ED-7FE9-4523-BAE6-7E2886EBA621}" type="pres">
      <dgm:prSet presAssocID="{5F4D7428-F8A8-49BB-9954-493652A64570}" presName="chevron4" presStyleLbl="alignNode1" presStyleIdx="17" presStyleCnt="21"/>
      <dgm:spPr/>
    </dgm:pt>
    <dgm:pt modelId="{E832A72B-1975-40AF-9DE5-B12ACD011F68}" type="pres">
      <dgm:prSet presAssocID="{5F4D7428-F8A8-49BB-9954-493652A64570}" presName="chevron5" presStyleLbl="alignNode1" presStyleIdx="18" presStyleCnt="21"/>
      <dgm:spPr/>
    </dgm:pt>
    <dgm:pt modelId="{071DFC45-BA37-48E1-AFAD-5F5F7A29CA8A}" type="pres">
      <dgm:prSet presAssocID="{5F4D7428-F8A8-49BB-9954-493652A64570}" presName="chevron6" presStyleLbl="alignNode1" presStyleIdx="19" presStyleCnt="21"/>
      <dgm:spPr/>
    </dgm:pt>
    <dgm:pt modelId="{5B041F25-6707-439B-973D-867C83ADEFFA}" type="pres">
      <dgm:prSet presAssocID="{5F4D7428-F8A8-49BB-9954-493652A64570}" presName="chevron7" presStyleLbl="alignNode1" presStyleIdx="20" presStyleCnt="21"/>
      <dgm:spPr/>
    </dgm:pt>
    <dgm:pt modelId="{2ED2E970-17E0-4052-B141-C1536E45809C}" type="pres">
      <dgm:prSet presAssocID="{5F4D7428-F8A8-49BB-9954-493652A64570}" presName="childtext" presStyleLbl="solidFgAcc1" presStyleIdx="2" presStyleCnt="3">
        <dgm:presLayoutVars>
          <dgm:chMax/>
          <dgm:chPref val="0"/>
          <dgm:bulletEnabled val="1"/>
        </dgm:presLayoutVars>
      </dgm:prSet>
      <dgm:spPr/>
      <dgm:t>
        <a:bodyPr/>
        <a:lstStyle/>
        <a:p>
          <a:endParaRPr lang="zh-CN" altLang="en-US"/>
        </a:p>
      </dgm:t>
    </dgm:pt>
  </dgm:ptLst>
  <dgm:cxnLst>
    <dgm:cxn modelId="{BE623B72-3117-499C-ACF1-C8E5BC92A4B7}" srcId="{26619DE3-E134-4C52-80FD-E89FA5234A43}" destId="{DC020BCD-D83E-4804-8BE8-21D55B7A6656}" srcOrd="1" destOrd="0" parTransId="{16227CD4-31FC-4D13-957B-76362ACDE51D}" sibTransId="{9F74773C-C0DD-4F3D-9445-546186C2FD85}"/>
    <dgm:cxn modelId="{F0A784A5-8863-4C32-A64D-1603E8043DCF}" type="presOf" srcId="{673B6B8A-1F48-4932-83A2-D70EB6B608ED}" destId="{4C638142-18B8-465A-9AC8-9E63EC42066D}" srcOrd="0" destOrd="0" presId="urn:microsoft.com/office/officeart/2008/layout/VerticalAccentList"/>
    <dgm:cxn modelId="{CAC05EA9-181D-49E2-9112-8423E2DCACDD}" srcId="{5F4D7428-F8A8-49BB-9954-493652A64570}" destId="{780FC53D-5888-469D-B1C7-4B2880B12553}" srcOrd="0" destOrd="0" parTransId="{DAB55937-7C94-4984-9555-EEF8B858FEAD}" sibTransId="{E4F4BAEA-7D0A-4E76-AF51-BBF0B14055F2}"/>
    <dgm:cxn modelId="{32F896C8-1467-4D2E-9DC7-042CD9A13BB5}" type="presOf" srcId="{474DF3A5-A219-42D1-BD74-0F20BB072010}" destId="{E9E16EAB-48C7-4F89-9EDC-2FD23C8433A0}" srcOrd="0" destOrd="0" presId="urn:microsoft.com/office/officeart/2008/layout/VerticalAccentList"/>
    <dgm:cxn modelId="{F88CE729-A76F-4FCF-915B-09EDE2EF507B}" type="presOf" srcId="{780FC53D-5888-469D-B1C7-4B2880B12553}" destId="{2ED2E970-17E0-4052-B141-C1536E45809C}" srcOrd="0" destOrd="0" presId="urn:microsoft.com/office/officeart/2008/layout/VerticalAccentList"/>
    <dgm:cxn modelId="{BB7FEC17-1D83-4A1F-8C8C-773FE245FA60}" type="presOf" srcId="{26619DE3-E134-4C52-80FD-E89FA5234A43}" destId="{D3BFA70F-DD96-40B4-93CA-6AB71F8E0389}" srcOrd="0" destOrd="0" presId="urn:microsoft.com/office/officeart/2008/layout/VerticalAccentList"/>
    <dgm:cxn modelId="{D27FF17A-23A3-41D0-9E0B-1D0C289834D0}" type="presOf" srcId="{9E75943B-06A1-4F66-959D-76A11609842C}" destId="{EE917FA0-349A-434C-8E34-6F6304C7A482}" srcOrd="0" destOrd="0" presId="urn:microsoft.com/office/officeart/2008/layout/VerticalAccentList"/>
    <dgm:cxn modelId="{D50919D3-FF48-4CA5-A332-211125721F64}" type="presOf" srcId="{DC020BCD-D83E-4804-8BE8-21D55B7A6656}" destId="{57722725-D6FD-4513-9300-3E73503376B0}" srcOrd="0" destOrd="0" presId="urn:microsoft.com/office/officeart/2008/layout/VerticalAccentList"/>
    <dgm:cxn modelId="{5913024F-5CC3-4199-8B8B-37615430898D}" srcId="{26619DE3-E134-4C52-80FD-E89FA5234A43}" destId="{5F4D7428-F8A8-49BB-9954-493652A64570}" srcOrd="2" destOrd="0" parTransId="{A7364461-5875-4B77-B7B0-F65ECA2C886B}" sibTransId="{1B909BB6-F1A5-43F0-9226-31AE24670CBD}"/>
    <dgm:cxn modelId="{03EAA5CF-11D9-448B-A29B-2C1CBAD93C4C}" srcId="{26619DE3-E134-4C52-80FD-E89FA5234A43}" destId="{9E75943B-06A1-4F66-959D-76A11609842C}" srcOrd="0" destOrd="0" parTransId="{79D62C1B-CD02-462D-BA98-8F785FD5B65E}" sibTransId="{BDB2415E-4638-47C7-ACE6-11BDA3F200DF}"/>
    <dgm:cxn modelId="{0D058C25-FA03-4578-BDA1-47B59236AA5E}" srcId="{DC020BCD-D83E-4804-8BE8-21D55B7A6656}" destId="{673B6B8A-1F48-4932-83A2-D70EB6B608ED}" srcOrd="0" destOrd="0" parTransId="{FA8DC79D-0BA2-4819-8056-AB5BF19BD12E}" sibTransId="{89588FB5-6958-4A0C-988C-81771173C19F}"/>
    <dgm:cxn modelId="{B25B21F1-154F-43E1-B4E1-C341A97A8ECE}" srcId="{9E75943B-06A1-4F66-959D-76A11609842C}" destId="{474DF3A5-A219-42D1-BD74-0F20BB072010}" srcOrd="0" destOrd="0" parTransId="{D61A5D52-080E-4538-92A4-0550E92E3129}" sibTransId="{62F3506B-8707-438D-8819-8639EA3E90F6}"/>
    <dgm:cxn modelId="{C6B2B887-AD6B-4A76-9375-D46B0DF281B2}" type="presOf" srcId="{5F4D7428-F8A8-49BB-9954-493652A64570}" destId="{D66B77E8-17BF-409F-9F44-2DE677863888}" srcOrd="0" destOrd="0" presId="urn:microsoft.com/office/officeart/2008/layout/VerticalAccentList"/>
    <dgm:cxn modelId="{D1908F82-EB0C-4418-B467-4A8649F2D1ED}" type="presParOf" srcId="{D3BFA70F-DD96-40B4-93CA-6AB71F8E0389}" destId="{CDA978D4-A304-4516-A975-CBA65FCD5EB9}" srcOrd="0" destOrd="0" presId="urn:microsoft.com/office/officeart/2008/layout/VerticalAccentList"/>
    <dgm:cxn modelId="{22D6BEA3-565F-4FDE-86A1-17DB1D2D68BB}" type="presParOf" srcId="{CDA978D4-A304-4516-A975-CBA65FCD5EB9}" destId="{EE917FA0-349A-434C-8E34-6F6304C7A482}" srcOrd="0" destOrd="0" presId="urn:microsoft.com/office/officeart/2008/layout/VerticalAccentList"/>
    <dgm:cxn modelId="{0BB31736-70BA-4872-A6FB-60708D5D15EE}" type="presParOf" srcId="{D3BFA70F-DD96-40B4-93CA-6AB71F8E0389}" destId="{AC856B23-C70A-4D4E-B1A1-164C05D94F87}" srcOrd="1" destOrd="0" presId="urn:microsoft.com/office/officeart/2008/layout/VerticalAccentList"/>
    <dgm:cxn modelId="{C7D346FB-003E-4A23-A2F8-A181AA2A9D86}" type="presParOf" srcId="{AC856B23-C70A-4D4E-B1A1-164C05D94F87}" destId="{277B1523-29D1-489D-A347-28CE7C61DC01}" srcOrd="0" destOrd="0" presId="urn:microsoft.com/office/officeart/2008/layout/VerticalAccentList"/>
    <dgm:cxn modelId="{37DD48DD-1D6B-48D3-BD11-9B672BA3792F}" type="presParOf" srcId="{AC856B23-C70A-4D4E-B1A1-164C05D94F87}" destId="{4FBA7706-748E-400B-8C41-55E1173716AF}" srcOrd="1" destOrd="0" presId="urn:microsoft.com/office/officeart/2008/layout/VerticalAccentList"/>
    <dgm:cxn modelId="{9B834C4C-5332-4A42-9090-522EE93EB8C0}" type="presParOf" srcId="{AC856B23-C70A-4D4E-B1A1-164C05D94F87}" destId="{2DCBB481-F626-44C8-A145-4C36B9C0150A}" srcOrd="2" destOrd="0" presId="urn:microsoft.com/office/officeart/2008/layout/VerticalAccentList"/>
    <dgm:cxn modelId="{FC38D35A-E0F2-4455-9501-F2E174AE7021}" type="presParOf" srcId="{AC856B23-C70A-4D4E-B1A1-164C05D94F87}" destId="{4F813E3B-1BA5-4291-AD17-AC4746E12375}" srcOrd="3" destOrd="0" presId="urn:microsoft.com/office/officeart/2008/layout/VerticalAccentList"/>
    <dgm:cxn modelId="{47B04F43-2B5B-41FA-BBEC-23E5857D17B9}" type="presParOf" srcId="{AC856B23-C70A-4D4E-B1A1-164C05D94F87}" destId="{DF0483C4-4DC2-48F7-8A0B-7723956B13F6}" srcOrd="4" destOrd="0" presId="urn:microsoft.com/office/officeart/2008/layout/VerticalAccentList"/>
    <dgm:cxn modelId="{652F91EA-39D4-4575-96AB-EEE1EB792490}" type="presParOf" srcId="{AC856B23-C70A-4D4E-B1A1-164C05D94F87}" destId="{BD22BA35-038C-4A23-8357-C2F08D464EF5}" srcOrd="5" destOrd="0" presId="urn:microsoft.com/office/officeart/2008/layout/VerticalAccentList"/>
    <dgm:cxn modelId="{228FA754-1A7B-49CE-9195-766958C87E25}" type="presParOf" srcId="{AC856B23-C70A-4D4E-B1A1-164C05D94F87}" destId="{AC248C05-4B71-49E5-B236-995AA9FCBBC4}" srcOrd="6" destOrd="0" presId="urn:microsoft.com/office/officeart/2008/layout/VerticalAccentList"/>
    <dgm:cxn modelId="{10395A46-C9B6-4693-839F-1CF880C7E72E}" type="presParOf" srcId="{AC856B23-C70A-4D4E-B1A1-164C05D94F87}" destId="{E9E16EAB-48C7-4F89-9EDC-2FD23C8433A0}" srcOrd="7" destOrd="0" presId="urn:microsoft.com/office/officeart/2008/layout/VerticalAccentList"/>
    <dgm:cxn modelId="{129FCD34-B1E8-4E02-A661-24C65E58A06A}" type="presParOf" srcId="{D3BFA70F-DD96-40B4-93CA-6AB71F8E0389}" destId="{4D38F422-1835-4819-9AB7-FB578CE48828}" srcOrd="2" destOrd="0" presId="urn:microsoft.com/office/officeart/2008/layout/VerticalAccentList"/>
    <dgm:cxn modelId="{615FBFF4-05FD-4826-8AB0-E9816F6D6A35}" type="presParOf" srcId="{D3BFA70F-DD96-40B4-93CA-6AB71F8E0389}" destId="{3C43E37F-89CB-4D73-A98A-5D4E837B5B45}" srcOrd="3" destOrd="0" presId="urn:microsoft.com/office/officeart/2008/layout/VerticalAccentList"/>
    <dgm:cxn modelId="{D5FC5BCF-09DB-41C7-9266-0A44071795FE}" type="presParOf" srcId="{3C43E37F-89CB-4D73-A98A-5D4E837B5B45}" destId="{57722725-D6FD-4513-9300-3E73503376B0}" srcOrd="0" destOrd="0" presId="urn:microsoft.com/office/officeart/2008/layout/VerticalAccentList"/>
    <dgm:cxn modelId="{9BBCDCE4-1BE4-4B04-87FA-64C648CA844F}" type="presParOf" srcId="{D3BFA70F-DD96-40B4-93CA-6AB71F8E0389}" destId="{14F977D1-D10E-4848-A27F-17444D909900}" srcOrd="4" destOrd="0" presId="urn:microsoft.com/office/officeart/2008/layout/VerticalAccentList"/>
    <dgm:cxn modelId="{A006592A-B96C-46AE-9F88-B5DE4DE94DB5}" type="presParOf" srcId="{14F977D1-D10E-4848-A27F-17444D909900}" destId="{F5B8EB40-1CC2-4A02-B321-32541BC84097}" srcOrd="0" destOrd="0" presId="urn:microsoft.com/office/officeart/2008/layout/VerticalAccentList"/>
    <dgm:cxn modelId="{07D4E900-5583-4C1E-B978-A9EF54A86127}" type="presParOf" srcId="{14F977D1-D10E-4848-A27F-17444D909900}" destId="{3DD9015E-0D74-430E-961E-28CAAF638090}" srcOrd="1" destOrd="0" presId="urn:microsoft.com/office/officeart/2008/layout/VerticalAccentList"/>
    <dgm:cxn modelId="{8F8B8CB1-92E8-45D1-94B4-EDA34B0E3DDD}" type="presParOf" srcId="{14F977D1-D10E-4848-A27F-17444D909900}" destId="{8700A80F-7FD4-4480-9EFA-55C2D796A7B9}" srcOrd="2" destOrd="0" presId="urn:microsoft.com/office/officeart/2008/layout/VerticalAccentList"/>
    <dgm:cxn modelId="{CA4AC43A-9158-4D64-A011-3135973FA042}" type="presParOf" srcId="{14F977D1-D10E-4848-A27F-17444D909900}" destId="{3B7C417E-6DBF-49F9-BCF0-E76DCA39762D}" srcOrd="3" destOrd="0" presId="urn:microsoft.com/office/officeart/2008/layout/VerticalAccentList"/>
    <dgm:cxn modelId="{D16EBC86-B607-4B50-9804-3E6A5DB34734}" type="presParOf" srcId="{14F977D1-D10E-4848-A27F-17444D909900}" destId="{462F99A1-4B16-4D69-979D-6174F8EC2FC4}" srcOrd="4" destOrd="0" presId="urn:microsoft.com/office/officeart/2008/layout/VerticalAccentList"/>
    <dgm:cxn modelId="{B7EDB4BC-172C-4F9D-864E-EE8731D877F0}" type="presParOf" srcId="{14F977D1-D10E-4848-A27F-17444D909900}" destId="{CE4D71FD-2E8A-464D-A9C7-4CA11FFE633C}" srcOrd="5" destOrd="0" presId="urn:microsoft.com/office/officeart/2008/layout/VerticalAccentList"/>
    <dgm:cxn modelId="{D513F038-B14F-49A0-8634-A3B0FDC959B5}" type="presParOf" srcId="{14F977D1-D10E-4848-A27F-17444D909900}" destId="{E6B60894-86E5-4620-97A3-3414525B66B4}" srcOrd="6" destOrd="0" presId="urn:microsoft.com/office/officeart/2008/layout/VerticalAccentList"/>
    <dgm:cxn modelId="{C2B00AA4-725D-4B7C-B7C9-52693E32A3CD}" type="presParOf" srcId="{14F977D1-D10E-4848-A27F-17444D909900}" destId="{4C638142-18B8-465A-9AC8-9E63EC42066D}" srcOrd="7" destOrd="0" presId="urn:microsoft.com/office/officeart/2008/layout/VerticalAccentList"/>
    <dgm:cxn modelId="{22D52EB3-473C-4F1B-A645-08910E23D6BA}" type="presParOf" srcId="{D3BFA70F-DD96-40B4-93CA-6AB71F8E0389}" destId="{3CF51BB2-9E15-4382-A320-3892912A9EFA}" srcOrd="5" destOrd="0" presId="urn:microsoft.com/office/officeart/2008/layout/VerticalAccentList"/>
    <dgm:cxn modelId="{36DC08AE-EA31-4492-8A43-294CC53CA9CE}" type="presParOf" srcId="{D3BFA70F-DD96-40B4-93CA-6AB71F8E0389}" destId="{DEB5B00D-C0E0-4B60-9DDD-0945091B7D9D}" srcOrd="6" destOrd="0" presId="urn:microsoft.com/office/officeart/2008/layout/VerticalAccentList"/>
    <dgm:cxn modelId="{D3A555A9-8F3B-4C99-AD82-D0887204BB51}" type="presParOf" srcId="{DEB5B00D-C0E0-4B60-9DDD-0945091B7D9D}" destId="{D66B77E8-17BF-409F-9F44-2DE677863888}" srcOrd="0" destOrd="0" presId="urn:microsoft.com/office/officeart/2008/layout/VerticalAccentList"/>
    <dgm:cxn modelId="{805CA72C-F10D-41BA-BF21-A9CD78216876}" type="presParOf" srcId="{D3BFA70F-DD96-40B4-93CA-6AB71F8E0389}" destId="{14BEF857-978D-4E27-93E8-24E35F659CEA}" srcOrd="7" destOrd="0" presId="urn:microsoft.com/office/officeart/2008/layout/VerticalAccentList"/>
    <dgm:cxn modelId="{B11BA566-BA8E-49B9-8C68-83FA14D9DC14}" type="presParOf" srcId="{14BEF857-978D-4E27-93E8-24E35F659CEA}" destId="{F4FFBB29-EC39-4650-BE86-736F01C8630F}" srcOrd="0" destOrd="0" presId="urn:microsoft.com/office/officeart/2008/layout/VerticalAccentList"/>
    <dgm:cxn modelId="{02944CCC-F55E-4341-A306-8784F68145A1}" type="presParOf" srcId="{14BEF857-978D-4E27-93E8-24E35F659CEA}" destId="{95197C2D-5491-453F-BFB8-F224B6C894B7}" srcOrd="1" destOrd="0" presId="urn:microsoft.com/office/officeart/2008/layout/VerticalAccentList"/>
    <dgm:cxn modelId="{A25CF3B9-0C5E-48F8-A875-171B638F5517}" type="presParOf" srcId="{14BEF857-978D-4E27-93E8-24E35F659CEA}" destId="{F21ED2EA-52A5-4F0B-BB77-81E42F9D416F}" srcOrd="2" destOrd="0" presId="urn:microsoft.com/office/officeart/2008/layout/VerticalAccentList"/>
    <dgm:cxn modelId="{026FEAAA-7B09-4B30-99FC-20BA107F0013}" type="presParOf" srcId="{14BEF857-978D-4E27-93E8-24E35F659CEA}" destId="{02A344ED-7FE9-4523-BAE6-7E2886EBA621}" srcOrd="3" destOrd="0" presId="urn:microsoft.com/office/officeart/2008/layout/VerticalAccentList"/>
    <dgm:cxn modelId="{80ACEBB7-F824-4AAA-898D-D07A7F106C97}" type="presParOf" srcId="{14BEF857-978D-4E27-93E8-24E35F659CEA}" destId="{E832A72B-1975-40AF-9DE5-B12ACD011F68}" srcOrd="4" destOrd="0" presId="urn:microsoft.com/office/officeart/2008/layout/VerticalAccentList"/>
    <dgm:cxn modelId="{DEF24891-922E-41E6-9686-11B3FA831C87}" type="presParOf" srcId="{14BEF857-978D-4E27-93E8-24E35F659CEA}" destId="{071DFC45-BA37-48E1-AFAD-5F5F7A29CA8A}" srcOrd="5" destOrd="0" presId="urn:microsoft.com/office/officeart/2008/layout/VerticalAccentList"/>
    <dgm:cxn modelId="{42F26322-A403-4C1C-9307-F3438ECA7F62}" type="presParOf" srcId="{14BEF857-978D-4E27-93E8-24E35F659CEA}" destId="{5B041F25-6707-439B-973D-867C83ADEFFA}" srcOrd="6" destOrd="0" presId="urn:microsoft.com/office/officeart/2008/layout/VerticalAccentList"/>
    <dgm:cxn modelId="{71FEAE22-650E-45D2-892A-B93C204EF73F}" type="presParOf" srcId="{14BEF857-978D-4E27-93E8-24E35F659CEA}" destId="{2ED2E970-17E0-4052-B141-C1536E45809C}"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6020A0-761A-4C14-AD21-85B577204930}">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576226-A401-4CBE-AFB3-3207BEF3DCDB}">
      <dsp:nvSpPr>
        <dsp:cNvPr id="0" name=""/>
        <dsp:cNvSpPr/>
      </dsp:nvSpPr>
      <dsp:spPr>
        <a:xfrm>
          <a:off x="564979" y="406400"/>
          <a:ext cx="8023463" cy="812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5160" tIns="66040" rIns="66040" bIns="66040" numCol="1" spcCol="1270" anchor="ctr" anchorCtr="0">
          <a:noAutofit/>
        </a:bodyPr>
        <a:lstStyle/>
        <a:p>
          <a:pPr lvl="0" algn="l" defTabSz="1155700">
            <a:lnSpc>
              <a:spcPct val="90000"/>
            </a:lnSpc>
            <a:spcBef>
              <a:spcPct val="0"/>
            </a:spcBef>
            <a:spcAft>
              <a:spcPct val="35000"/>
            </a:spcAft>
          </a:pPr>
          <a:r>
            <a:rPr lang="en-US" altLang="zh-CN" sz="2600" kern="1200" dirty="0" smtClean="0">
              <a:latin typeface="Times New Roman" pitchFamily="18" charset="0"/>
              <a:cs typeface="Times New Roman" pitchFamily="18" charset="0"/>
            </a:rPr>
            <a:t>Relative Theory about Fair Education</a:t>
          </a:r>
          <a:endParaRPr lang="zh-CN" altLang="en-US" sz="2600" kern="1200" dirty="0">
            <a:latin typeface="Times New Roman" pitchFamily="18" charset="0"/>
            <a:cs typeface="Times New Roman" pitchFamily="18" charset="0"/>
          </a:endParaRPr>
        </a:p>
      </dsp:txBody>
      <dsp:txXfrm>
        <a:off x="564979" y="406400"/>
        <a:ext cx="8023463" cy="812800"/>
      </dsp:txXfrm>
    </dsp:sp>
    <dsp:sp modelId="{A06625A8-BB28-4193-89DC-A788F413307F}">
      <dsp:nvSpPr>
        <dsp:cNvPr id="0" name=""/>
        <dsp:cNvSpPr/>
      </dsp:nvSpPr>
      <dsp:spPr>
        <a:xfrm>
          <a:off x="56979" y="304800"/>
          <a:ext cx="1016000" cy="101600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CDD254B-36F0-4E61-BA2A-D3A186016441}">
      <dsp:nvSpPr>
        <dsp:cNvPr id="0" name=""/>
        <dsp:cNvSpPr/>
      </dsp:nvSpPr>
      <dsp:spPr>
        <a:xfrm>
          <a:off x="860432" y="1625599"/>
          <a:ext cx="7728010" cy="812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5160" tIns="66040" rIns="66040" bIns="66040" numCol="1" spcCol="1270" anchor="ctr" anchorCtr="0">
          <a:noAutofit/>
        </a:bodyPr>
        <a:lstStyle/>
        <a:p>
          <a:pPr lvl="0" algn="l" defTabSz="1155700">
            <a:lnSpc>
              <a:spcPct val="90000"/>
            </a:lnSpc>
            <a:spcBef>
              <a:spcPct val="0"/>
            </a:spcBef>
            <a:spcAft>
              <a:spcPct val="35000"/>
            </a:spcAft>
          </a:pPr>
          <a:r>
            <a:rPr lang="en-US" altLang="zh-CN" sz="2600" kern="1200" dirty="0" smtClean="0">
              <a:latin typeface="Times New Roman" pitchFamily="18" charset="0"/>
              <a:cs typeface="Times New Roman" pitchFamily="18" charset="0"/>
            </a:rPr>
            <a:t>Reality of Fair Education in China</a:t>
          </a:r>
          <a:endParaRPr lang="zh-CN" altLang="en-US" sz="2600" kern="1200" dirty="0">
            <a:latin typeface="Times New Roman" pitchFamily="18" charset="0"/>
            <a:cs typeface="Times New Roman" pitchFamily="18" charset="0"/>
          </a:endParaRPr>
        </a:p>
      </dsp:txBody>
      <dsp:txXfrm>
        <a:off x="860432" y="1625599"/>
        <a:ext cx="7728010" cy="812800"/>
      </dsp:txXfrm>
    </dsp:sp>
    <dsp:sp modelId="{F38B469F-A000-4C86-930D-AF3B29F678ED}">
      <dsp:nvSpPr>
        <dsp:cNvPr id="0" name=""/>
        <dsp:cNvSpPr/>
      </dsp:nvSpPr>
      <dsp:spPr>
        <a:xfrm>
          <a:off x="352432" y="1523999"/>
          <a:ext cx="1016000" cy="101600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E59DFC-5B20-4D12-A9BF-00439A3D8113}">
      <dsp:nvSpPr>
        <dsp:cNvPr id="0" name=""/>
        <dsp:cNvSpPr/>
      </dsp:nvSpPr>
      <dsp:spPr>
        <a:xfrm>
          <a:off x="564979" y="2844800"/>
          <a:ext cx="8023463" cy="812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5160" tIns="66040" rIns="66040" bIns="66040" numCol="1" spcCol="1270" anchor="ctr" anchorCtr="0">
          <a:noAutofit/>
        </a:bodyPr>
        <a:lstStyle/>
        <a:p>
          <a:pPr lvl="0" algn="l" defTabSz="1155700">
            <a:lnSpc>
              <a:spcPct val="90000"/>
            </a:lnSpc>
            <a:spcBef>
              <a:spcPct val="0"/>
            </a:spcBef>
            <a:spcAft>
              <a:spcPct val="35000"/>
            </a:spcAft>
          </a:pPr>
          <a:r>
            <a:rPr lang="en-US" altLang="zh-CN" sz="2600" kern="1200" dirty="0" smtClean="0">
              <a:latin typeface="Times New Roman" pitchFamily="18" charset="0"/>
              <a:cs typeface="Times New Roman" pitchFamily="18" charset="0"/>
            </a:rPr>
            <a:t>Introspection and Prospect of Fair Education in China</a:t>
          </a:r>
          <a:endParaRPr lang="zh-CN" altLang="en-US" sz="2600" kern="1200" dirty="0">
            <a:latin typeface="Times New Roman" pitchFamily="18" charset="0"/>
            <a:cs typeface="Times New Roman" pitchFamily="18" charset="0"/>
          </a:endParaRPr>
        </a:p>
      </dsp:txBody>
      <dsp:txXfrm>
        <a:off x="564979" y="2844800"/>
        <a:ext cx="8023463" cy="812800"/>
      </dsp:txXfrm>
    </dsp:sp>
    <dsp:sp modelId="{E8776525-151F-4349-8561-5DDC7B2C1791}">
      <dsp:nvSpPr>
        <dsp:cNvPr id="0" name=""/>
        <dsp:cNvSpPr/>
      </dsp:nvSpPr>
      <dsp:spPr>
        <a:xfrm>
          <a:off x="56979" y="2743200"/>
          <a:ext cx="1016000" cy="101600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DCCB88-02DC-4F4C-BE05-7F0DE40AD22C}">
      <dsp:nvSpPr>
        <dsp:cNvPr id="0" name=""/>
        <dsp:cNvSpPr/>
      </dsp:nvSpPr>
      <dsp:spPr>
        <a:xfrm rot="10800000">
          <a:off x="-1" y="2303"/>
          <a:ext cx="8136907" cy="829205"/>
        </a:xfrm>
        <a:prstGeom prst="homePlat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5657"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2400" kern="1200" dirty="0" smtClean="0">
              <a:solidFill>
                <a:schemeClr val="tx1"/>
              </a:solidFill>
              <a:latin typeface="Times New Roman" pitchFamily="18" charset="0"/>
              <a:cs typeface="Times New Roman" pitchFamily="18" charset="0"/>
            </a:rPr>
            <a:t>A. Institutional Reasons</a:t>
          </a:r>
          <a:endParaRPr lang="zh-CN" altLang="en-US" sz="2400" kern="1200" dirty="0">
            <a:solidFill>
              <a:schemeClr val="tx1"/>
            </a:solidFill>
            <a:latin typeface="Times New Roman" pitchFamily="18" charset="0"/>
            <a:cs typeface="Times New Roman" pitchFamily="18" charset="0"/>
          </a:endParaRPr>
        </a:p>
      </dsp:txBody>
      <dsp:txXfrm rot="10800000">
        <a:off x="-1" y="2303"/>
        <a:ext cx="8136907" cy="829205"/>
      </dsp:txXfrm>
    </dsp:sp>
    <dsp:sp modelId="{F1A5BF2E-E9CB-4A51-8DD7-8197C7EF1E03}">
      <dsp:nvSpPr>
        <dsp:cNvPr id="0" name=""/>
        <dsp:cNvSpPr/>
      </dsp:nvSpPr>
      <dsp:spPr>
        <a:xfrm>
          <a:off x="144016" y="0"/>
          <a:ext cx="829205" cy="829205"/>
        </a:xfrm>
        <a:prstGeom prst="ellipse">
          <a:avLst/>
        </a:prstGeom>
        <a:solidFill>
          <a:schemeClr val="tx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7BBC12D-9D4F-4C3B-A61B-445B0F4E40CE}">
      <dsp:nvSpPr>
        <dsp:cNvPr id="0" name=""/>
        <dsp:cNvSpPr/>
      </dsp:nvSpPr>
      <dsp:spPr>
        <a:xfrm rot="10800000">
          <a:off x="126344" y="1080118"/>
          <a:ext cx="8010559" cy="829205"/>
        </a:xfrm>
        <a:prstGeom prst="homePlat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5657" tIns="91440" rIns="170688" bIns="91440" numCol="1" spcCol="1270" anchor="ctr" anchorCtr="0">
          <a:noAutofit/>
        </a:bodyPr>
        <a:lstStyle/>
        <a:p>
          <a:pPr lvl="0" algn="ctr" defTabSz="1066800">
            <a:lnSpc>
              <a:spcPct val="90000"/>
            </a:lnSpc>
            <a:spcBef>
              <a:spcPct val="0"/>
            </a:spcBef>
            <a:spcAft>
              <a:spcPct val="35000"/>
            </a:spcAft>
          </a:pPr>
          <a:r>
            <a:rPr lang="en-US" altLang="en-US" sz="2400" kern="1200" dirty="0" smtClean="0"/>
            <a:t> B.</a:t>
          </a:r>
          <a:r>
            <a:rPr lang="en-US" altLang="zh-CN" sz="2400" kern="1200" dirty="0" smtClean="0">
              <a:latin typeface="Times New Roman" pitchFamily="18" charset="0"/>
              <a:cs typeface="Times New Roman" pitchFamily="18" charset="0"/>
            </a:rPr>
            <a:t> </a:t>
          </a:r>
          <a:r>
            <a:rPr lang="en-US" altLang="zh-CN" sz="2400" kern="1200" dirty="0" smtClean="0">
              <a:solidFill>
                <a:schemeClr val="tx1"/>
              </a:solidFill>
              <a:latin typeface="Times New Roman" pitchFamily="18" charset="0"/>
              <a:cs typeface="Times New Roman" pitchFamily="18" charset="0"/>
            </a:rPr>
            <a:t>Inadequate</a:t>
          </a:r>
          <a:r>
            <a:rPr lang="en-US" altLang="en-US" sz="2400" kern="1200" dirty="0" smtClean="0">
              <a:solidFill>
                <a:schemeClr val="tx1"/>
              </a:solidFill>
              <a:latin typeface="Times New Roman" pitchFamily="18" charset="0"/>
              <a:cs typeface="Times New Roman" pitchFamily="18" charset="0"/>
            </a:rPr>
            <a:t> </a:t>
          </a:r>
          <a:r>
            <a:rPr lang="en-US" altLang="en-US" sz="2400" kern="1200" dirty="0" smtClean="0">
              <a:latin typeface="Times New Roman" pitchFamily="18" charset="0"/>
              <a:cs typeface="Times New Roman" pitchFamily="18" charset="0"/>
            </a:rPr>
            <a:t>Investment  in Education  </a:t>
          </a:r>
          <a:endParaRPr lang="zh-CN" altLang="en-US" sz="2400" kern="1200" dirty="0">
            <a:latin typeface="Times New Roman" pitchFamily="18" charset="0"/>
            <a:cs typeface="Times New Roman" pitchFamily="18" charset="0"/>
          </a:endParaRPr>
        </a:p>
      </dsp:txBody>
      <dsp:txXfrm rot="10800000">
        <a:off x="126344" y="1080118"/>
        <a:ext cx="8010559" cy="829205"/>
      </dsp:txXfrm>
    </dsp:sp>
    <dsp:sp modelId="{49748798-034B-4DCB-BB42-1A8CD97500BE}">
      <dsp:nvSpPr>
        <dsp:cNvPr id="0" name=""/>
        <dsp:cNvSpPr/>
      </dsp:nvSpPr>
      <dsp:spPr>
        <a:xfrm>
          <a:off x="216024" y="1080118"/>
          <a:ext cx="829205" cy="829205"/>
        </a:xfrm>
        <a:prstGeom prst="ellipse">
          <a:avLst/>
        </a:prstGeom>
        <a:solidFill>
          <a:schemeClr val="tx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C457F6F-C439-49F2-BEF8-CD6B984F6172}">
      <dsp:nvSpPr>
        <dsp:cNvPr id="0" name=""/>
        <dsp:cNvSpPr/>
      </dsp:nvSpPr>
      <dsp:spPr>
        <a:xfrm rot="10800000">
          <a:off x="140658" y="2160173"/>
          <a:ext cx="7933073" cy="829205"/>
        </a:xfrm>
        <a:prstGeom prst="homePlat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5657" tIns="91440" rIns="170688" bIns="91440" numCol="1" spcCol="1270" anchor="ctr" anchorCtr="0">
          <a:noAutofit/>
        </a:bodyPr>
        <a:lstStyle/>
        <a:p>
          <a:pPr lvl="0" algn="ctr" defTabSz="1066800">
            <a:lnSpc>
              <a:spcPct val="90000"/>
            </a:lnSpc>
            <a:spcBef>
              <a:spcPct val="0"/>
            </a:spcBef>
            <a:spcAft>
              <a:spcPct val="35000"/>
            </a:spcAft>
          </a:pPr>
          <a:r>
            <a:rPr lang="en-US" altLang="en-US" sz="2400" kern="1200" dirty="0" smtClean="0">
              <a:latin typeface="Times New Roman" pitchFamily="18" charset="0"/>
              <a:cs typeface="Times New Roman" pitchFamily="18" charset="0"/>
            </a:rPr>
            <a:t>    C. The Impact of </a:t>
          </a:r>
          <a:r>
            <a:rPr lang="en-US" altLang="en-US" sz="2400" kern="1200" dirty="0" smtClean="0">
              <a:solidFill>
                <a:schemeClr val="tx1"/>
              </a:solidFill>
              <a:latin typeface="Times New Roman" pitchFamily="18" charset="0"/>
              <a:cs typeface="Times New Roman" pitchFamily="18" charset="0"/>
            </a:rPr>
            <a:t>Negative </a:t>
          </a:r>
          <a:r>
            <a:rPr lang="en-US" altLang="en-US" sz="2400" kern="1200" dirty="0" smtClean="0">
              <a:latin typeface="Times New Roman" pitchFamily="18" charset="0"/>
              <a:cs typeface="Times New Roman" pitchFamily="18" charset="0"/>
            </a:rPr>
            <a:t>of Factors in   the Culture</a:t>
          </a:r>
          <a:endParaRPr lang="zh-CN" altLang="en-US" sz="2400" kern="1200" dirty="0">
            <a:latin typeface="Times New Roman" pitchFamily="18" charset="0"/>
            <a:cs typeface="Times New Roman" pitchFamily="18" charset="0"/>
          </a:endParaRPr>
        </a:p>
      </dsp:txBody>
      <dsp:txXfrm rot="10800000">
        <a:off x="140658" y="2160173"/>
        <a:ext cx="7933073" cy="829205"/>
      </dsp:txXfrm>
    </dsp:sp>
    <dsp:sp modelId="{93843DF5-224B-4032-B9A8-5B0AA8344701}">
      <dsp:nvSpPr>
        <dsp:cNvPr id="0" name=""/>
        <dsp:cNvSpPr/>
      </dsp:nvSpPr>
      <dsp:spPr>
        <a:xfrm>
          <a:off x="288032" y="2160239"/>
          <a:ext cx="829205" cy="829205"/>
        </a:xfrm>
        <a:prstGeom prst="ellipse">
          <a:avLst/>
        </a:prstGeom>
        <a:solidFill>
          <a:schemeClr val="accent2">
            <a:lumMod val="20000"/>
            <a:lumOff val="8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5AE943D-26AE-4D1B-B0BF-D10E78C4CFE5}">
      <dsp:nvSpPr>
        <dsp:cNvPr id="0" name=""/>
        <dsp:cNvSpPr/>
      </dsp:nvSpPr>
      <dsp:spPr>
        <a:xfrm rot="10800000">
          <a:off x="115875" y="3232491"/>
          <a:ext cx="7905152" cy="829205"/>
        </a:xfrm>
        <a:prstGeom prst="homePlat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5657" tIns="91440" rIns="170688" bIns="91440" numCol="1" spcCol="1270" anchor="ctr" anchorCtr="0">
          <a:noAutofit/>
        </a:bodyPr>
        <a:lstStyle/>
        <a:p>
          <a:pPr lvl="0" algn="ctr" defTabSz="1066800">
            <a:lnSpc>
              <a:spcPct val="90000"/>
            </a:lnSpc>
            <a:spcBef>
              <a:spcPct val="0"/>
            </a:spcBef>
            <a:spcAft>
              <a:spcPct val="35000"/>
            </a:spcAft>
          </a:pPr>
          <a:r>
            <a:rPr lang="en-US" altLang="en-US" sz="2400" kern="1200" dirty="0" smtClean="0">
              <a:latin typeface="Times New Roman" pitchFamily="18" charset="0"/>
              <a:cs typeface="Times New Roman" pitchFamily="18" charset="0"/>
            </a:rPr>
            <a:t>     D. </a:t>
          </a:r>
          <a:r>
            <a:rPr lang="en-US" altLang="zh-CN" sz="2400" kern="1200" dirty="0" smtClean="0">
              <a:solidFill>
                <a:schemeClr val="tx1"/>
              </a:solidFill>
              <a:latin typeface="Times New Roman" pitchFamily="18" charset="0"/>
              <a:cs typeface="Times New Roman" pitchFamily="18" charset="0"/>
            </a:rPr>
            <a:t>E</a:t>
          </a:r>
          <a:r>
            <a:rPr lang="en-US" altLang="en-US" sz="2400" kern="1200" dirty="0" smtClean="0">
              <a:solidFill>
                <a:schemeClr val="tx1"/>
              </a:solidFill>
              <a:latin typeface="Times New Roman" pitchFamily="18" charset="0"/>
              <a:cs typeface="Times New Roman" pitchFamily="18" charset="0"/>
            </a:rPr>
            <a:t>ducation Corruption Increased </a:t>
          </a:r>
          <a:r>
            <a:rPr lang="en-US" altLang="en-US" sz="2400" kern="1200" dirty="0" smtClean="0">
              <a:latin typeface="Times New Roman" pitchFamily="18" charset="0"/>
              <a:cs typeface="Times New Roman" pitchFamily="18" charset="0"/>
            </a:rPr>
            <a:t>Education Injustice</a:t>
          </a:r>
          <a:endParaRPr lang="zh-CN" altLang="en-US" sz="2400" kern="1200" dirty="0">
            <a:latin typeface="Times New Roman" pitchFamily="18" charset="0"/>
            <a:cs typeface="Times New Roman" pitchFamily="18" charset="0"/>
          </a:endParaRPr>
        </a:p>
      </dsp:txBody>
      <dsp:txXfrm rot="10800000">
        <a:off x="115875" y="3232491"/>
        <a:ext cx="7905152" cy="829205"/>
      </dsp:txXfrm>
    </dsp:sp>
    <dsp:sp modelId="{526ED1FA-B3FC-4DA3-8CA3-2A0793E30A3F}">
      <dsp:nvSpPr>
        <dsp:cNvPr id="0" name=""/>
        <dsp:cNvSpPr/>
      </dsp:nvSpPr>
      <dsp:spPr>
        <a:xfrm>
          <a:off x="216024" y="3234794"/>
          <a:ext cx="826104" cy="829205"/>
        </a:xfrm>
        <a:prstGeom prst="ellipse">
          <a:avLst/>
        </a:prstGeom>
        <a:solidFill>
          <a:schemeClr val="bg1">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A36C2-42F3-49F8-A7E6-867A4A2E02C1}">
      <dsp:nvSpPr>
        <dsp:cNvPr id="0" name=""/>
        <dsp:cNvSpPr/>
      </dsp:nvSpPr>
      <dsp:spPr>
        <a:xfrm>
          <a:off x="3027616" y="2232028"/>
          <a:ext cx="2339435" cy="1465113"/>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Times New Roman" pitchFamily="18" charset="0"/>
              <a:cs typeface="Times New Roman" pitchFamily="18" charset="0"/>
            </a:rPr>
            <a:t>Relative Theory about </a:t>
          </a:r>
          <a:r>
            <a:rPr lang="en-US" altLang="zh-CN" sz="2000" kern="1200" dirty="0" smtClean="0">
              <a:latin typeface="Times New Roman" pitchFamily="18" charset="0"/>
              <a:ea typeface="宋体" pitchFamily="2" charset="-122"/>
              <a:cs typeface="Times New Roman" pitchFamily="18" charset="0"/>
            </a:rPr>
            <a:t>Fair Education</a:t>
          </a:r>
          <a:endParaRPr lang="zh-CN" altLang="en-US" sz="2000" b="1" kern="1200" dirty="0">
            <a:latin typeface="Times New Roman" pitchFamily="18" charset="0"/>
            <a:cs typeface="Times New Roman" pitchFamily="18" charset="0"/>
          </a:endParaRPr>
        </a:p>
      </dsp:txBody>
      <dsp:txXfrm>
        <a:off x="3027616" y="2232028"/>
        <a:ext cx="2339435" cy="1465113"/>
      </dsp:txXfrm>
    </dsp:sp>
    <dsp:sp modelId="{412FE58C-9E35-47F3-BF16-087C024B923E}">
      <dsp:nvSpPr>
        <dsp:cNvPr id="0" name=""/>
        <dsp:cNvSpPr/>
      </dsp:nvSpPr>
      <dsp:spPr>
        <a:xfrm rot="16742692">
          <a:off x="3909833" y="1758496"/>
          <a:ext cx="958989" cy="0"/>
        </a:xfrm>
        <a:custGeom>
          <a:avLst/>
          <a:gdLst/>
          <a:ahLst/>
          <a:cxnLst/>
          <a:rect l="0" t="0" r="0" b="0"/>
          <a:pathLst>
            <a:path>
              <a:moveTo>
                <a:pt x="0" y="0"/>
              </a:moveTo>
              <a:lnTo>
                <a:pt x="958989"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BD0E15-3F9C-46C6-904A-97A235DB9FED}">
      <dsp:nvSpPr>
        <dsp:cNvPr id="0" name=""/>
        <dsp:cNvSpPr/>
      </dsp:nvSpPr>
      <dsp:spPr>
        <a:xfrm>
          <a:off x="3316153" y="117536"/>
          <a:ext cx="2482949" cy="1167427"/>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Times New Roman" pitchFamily="18" charset="0"/>
              <a:ea typeface="黑体" pitchFamily="49" charset="-122"/>
              <a:cs typeface="Times New Roman" pitchFamily="18" charset="0"/>
            </a:rPr>
            <a:t>What is </a:t>
          </a:r>
          <a:r>
            <a:rPr lang="en-US" altLang="zh-CN" sz="2000" kern="1200" dirty="0" smtClean="0">
              <a:latin typeface="Times New Roman" pitchFamily="18" charset="0"/>
              <a:ea typeface="宋体" pitchFamily="2" charset="-122"/>
              <a:cs typeface="Times New Roman" pitchFamily="18" charset="0"/>
            </a:rPr>
            <a:t>Fair Education</a:t>
          </a:r>
          <a:r>
            <a:rPr lang="en-US" altLang="zh-CN" sz="2000" kern="1200" dirty="0" smtClean="0">
              <a:latin typeface="Times New Roman" pitchFamily="18" charset="0"/>
              <a:ea typeface="黑体" pitchFamily="49" charset="-122"/>
              <a:cs typeface="Times New Roman" pitchFamily="18" charset="0"/>
            </a:rPr>
            <a:t>s?</a:t>
          </a:r>
          <a:endParaRPr lang="zh-CN" altLang="en-US" sz="2400" kern="1200" dirty="0">
            <a:latin typeface="Times New Roman" pitchFamily="18" charset="0"/>
            <a:cs typeface="Times New Roman" pitchFamily="18" charset="0"/>
          </a:endParaRPr>
        </a:p>
      </dsp:txBody>
      <dsp:txXfrm>
        <a:off x="3316153" y="117536"/>
        <a:ext cx="2482949" cy="1167427"/>
      </dsp:txXfrm>
    </dsp:sp>
    <dsp:sp modelId="{EFE62869-B60A-48B5-9588-0BE8E7113A69}">
      <dsp:nvSpPr>
        <dsp:cNvPr id="0" name=""/>
        <dsp:cNvSpPr/>
      </dsp:nvSpPr>
      <dsp:spPr>
        <a:xfrm rot="1800186">
          <a:off x="5298719" y="3895003"/>
          <a:ext cx="1019888" cy="0"/>
        </a:xfrm>
        <a:custGeom>
          <a:avLst/>
          <a:gdLst/>
          <a:ahLst/>
          <a:cxnLst/>
          <a:rect l="0" t="0" r="0" b="0"/>
          <a:pathLst>
            <a:path>
              <a:moveTo>
                <a:pt x="0" y="0"/>
              </a:moveTo>
              <a:lnTo>
                <a:pt x="1019888"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4C1EEC5-4D0A-46E3-8670-EA77C73D5456}">
      <dsp:nvSpPr>
        <dsp:cNvPr id="0" name=""/>
        <dsp:cNvSpPr/>
      </dsp:nvSpPr>
      <dsp:spPr>
        <a:xfrm>
          <a:off x="6093068" y="4149999"/>
          <a:ext cx="2442338" cy="1228713"/>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altLang="zh-CN" sz="1800" kern="1200" smtClean="0">
              <a:latin typeface="Times New Roman" pitchFamily="18" charset="0"/>
              <a:ea typeface="黑体" pitchFamily="49" charset="-122"/>
              <a:cs typeface="Times New Roman" pitchFamily="18" charset="0"/>
            </a:rPr>
            <a:t>The Reason for Promoting </a:t>
          </a:r>
          <a:r>
            <a:rPr lang="en-US" altLang="zh-CN" sz="1800" kern="1200" smtClean="0">
              <a:latin typeface="Times New Roman" pitchFamily="18" charset="0"/>
              <a:ea typeface="宋体" pitchFamily="2" charset="-122"/>
              <a:cs typeface="Times New Roman" pitchFamily="18" charset="0"/>
            </a:rPr>
            <a:t>Fair Education</a:t>
          </a:r>
          <a:endParaRPr lang="zh-CN" altLang="en-US" sz="2400" kern="1200" dirty="0">
            <a:latin typeface="Times New Roman" pitchFamily="18" charset="0"/>
            <a:cs typeface="Times New Roman" pitchFamily="18" charset="0"/>
          </a:endParaRPr>
        </a:p>
      </dsp:txBody>
      <dsp:txXfrm>
        <a:off x="6093068" y="4149999"/>
        <a:ext cx="2442338" cy="1228713"/>
      </dsp:txXfrm>
    </dsp:sp>
    <dsp:sp modelId="{6CEAF33E-B721-470E-83CA-F811E9D7F15A}">
      <dsp:nvSpPr>
        <dsp:cNvPr id="0" name=""/>
        <dsp:cNvSpPr/>
      </dsp:nvSpPr>
      <dsp:spPr>
        <a:xfrm rot="8636621">
          <a:off x="2716721" y="3851547"/>
          <a:ext cx="524669" cy="0"/>
        </a:xfrm>
        <a:custGeom>
          <a:avLst/>
          <a:gdLst/>
          <a:ahLst/>
          <a:cxnLst/>
          <a:rect l="0" t="0" r="0" b="0"/>
          <a:pathLst>
            <a:path>
              <a:moveTo>
                <a:pt x="0" y="0"/>
              </a:moveTo>
              <a:lnTo>
                <a:pt x="524669"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577CB2F-3B18-42BA-BF1A-7E9CC703F57B}">
      <dsp:nvSpPr>
        <dsp:cNvPr id="0" name=""/>
        <dsp:cNvSpPr/>
      </dsp:nvSpPr>
      <dsp:spPr>
        <a:xfrm>
          <a:off x="770187" y="4005952"/>
          <a:ext cx="2215175" cy="1294755"/>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altLang="zh-CN" sz="2000" kern="1200" smtClean="0">
              <a:latin typeface="Times New Roman" pitchFamily="18" charset="0"/>
              <a:ea typeface="黑体" pitchFamily="49" charset="-122"/>
              <a:cs typeface="Times New Roman" pitchFamily="18" charset="0"/>
            </a:rPr>
            <a:t>Nature of </a:t>
          </a:r>
          <a:r>
            <a:rPr lang="en-US" altLang="zh-CN" sz="2000" kern="1200" smtClean="0">
              <a:latin typeface="Times New Roman" pitchFamily="18" charset="0"/>
              <a:ea typeface="宋体" pitchFamily="2" charset="-122"/>
              <a:cs typeface="Times New Roman" pitchFamily="18" charset="0"/>
            </a:rPr>
            <a:t>Fair Education</a:t>
          </a:r>
          <a:endParaRPr lang="zh-CN" altLang="en-US" sz="2400" kern="1200" dirty="0">
            <a:latin typeface="Times New Roman" pitchFamily="18" charset="0"/>
            <a:cs typeface="Times New Roman" pitchFamily="18" charset="0"/>
          </a:endParaRPr>
        </a:p>
      </dsp:txBody>
      <dsp:txXfrm>
        <a:off x="770187" y="4005952"/>
        <a:ext cx="2215175" cy="12947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DE9A6B-4AAB-43A7-88D0-AA318E2D4603}">
      <dsp:nvSpPr>
        <dsp:cNvPr id="0" name=""/>
        <dsp:cNvSpPr/>
      </dsp:nvSpPr>
      <dsp:spPr>
        <a:xfrm>
          <a:off x="118675" y="2939874"/>
          <a:ext cx="5824238"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F0947A-43C4-4979-B6A8-9FFC1868977C}">
      <dsp:nvSpPr>
        <dsp:cNvPr id="0" name=""/>
        <dsp:cNvSpPr/>
      </dsp:nvSpPr>
      <dsp:spPr>
        <a:xfrm>
          <a:off x="115669" y="2163480"/>
          <a:ext cx="5824238"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0BB1463-A45A-44AE-AA48-3F92B6FCF93E}">
      <dsp:nvSpPr>
        <dsp:cNvPr id="0" name=""/>
        <dsp:cNvSpPr/>
      </dsp:nvSpPr>
      <dsp:spPr>
        <a:xfrm>
          <a:off x="114863" y="1387086"/>
          <a:ext cx="5824238"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714614-2F15-445D-9E53-F0282B72000E}">
      <dsp:nvSpPr>
        <dsp:cNvPr id="0" name=""/>
        <dsp:cNvSpPr/>
      </dsp:nvSpPr>
      <dsp:spPr>
        <a:xfrm>
          <a:off x="112876" y="676701"/>
          <a:ext cx="5824238"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801C98-4FDF-4207-8C47-C3484D38EF06}">
      <dsp:nvSpPr>
        <dsp:cNvPr id="0" name=""/>
        <dsp:cNvSpPr/>
      </dsp:nvSpPr>
      <dsp:spPr>
        <a:xfrm>
          <a:off x="1994558" y="0"/>
          <a:ext cx="3829679" cy="676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altLang="zh-CN" sz="1800" b="1" kern="1200" dirty="0" smtClean="0">
              <a:solidFill>
                <a:schemeClr val="bg2"/>
              </a:solidFill>
              <a:latin typeface="Times New Roman" pitchFamily="18" charset="0"/>
              <a:ea typeface="楷体_GB2312" pitchFamily="49" charset="-122"/>
              <a:cs typeface="Times New Roman" pitchFamily="18" charset="0"/>
            </a:rPr>
            <a:t>Fairness means justice.</a:t>
          </a:r>
          <a:endParaRPr lang="zh-CN" altLang="en-US" sz="1800" b="1" kern="1200" dirty="0">
            <a:solidFill>
              <a:schemeClr val="bg2"/>
            </a:solidFill>
            <a:latin typeface="Times New Roman" pitchFamily="18" charset="0"/>
            <a:ea typeface="楷体_GB2312" pitchFamily="49" charset="-122"/>
            <a:cs typeface="Times New Roman" pitchFamily="18" charset="0"/>
          </a:endParaRPr>
        </a:p>
      </dsp:txBody>
      <dsp:txXfrm>
        <a:off x="1994558" y="0"/>
        <a:ext cx="3829679" cy="676557"/>
      </dsp:txXfrm>
    </dsp:sp>
    <dsp:sp modelId="{592AEC5D-44F9-4732-BAA5-BBC0292430FA}">
      <dsp:nvSpPr>
        <dsp:cNvPr id="0" name=""/>
        <dsp:cNvSpPr/>
      </dsp:nvSpPr>
      <dsp:spPr>
        <a:xfrm>
          <a:off x="30149" y="0"/>
          <a:ext cx="1965806" cy="676557"/>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altLang="zh-CN" sz="1800" i="1" kern="1200" dirty="0" err="1" smtClean="0">
              <a:latin typeface="Times New Roman" pitchFamily="18" charset="0"/>
              <a:ea typeface="黑体" pitchFamily="49" charset="-122"/>
              <a:cs typeface="Times New Roman" pitchFamily="18" charset="0"/>
            </a:rPr>
            <a:t>Cihai</a:t>
          </a:r>
          <a:endParaRPr lang="zh-CN" altLang="en-US" sz="1800" i="1" kern="1200" dirty="0">
            <a:latin typeface="Times New Roman" pitchFamily="18" charset="0"/>
            <a:cs typeface="Times New Roman" pitchFamily="18" charset="0"/>
          </a:endParaRPr>
        </a:p>
      </dsp:txBody>
      <dsp:txXfrm>
        <a:off x="30149" y="0"/>
        <a:ext cx="1965806" cy="676557"/>
      </dsp:txXfrm>
    </dsp:sp>
    <dsp:sp modelId="{646947D6-3E15-4190-B90A-BFD2A6BACEC6}">
      <dsp:nvSpPr>
        <dsp:cNvPr id="0" name=""/>
        <dsp:cNvSpPr/>
      </dsp:nvSpPr>
      <dsp:spPr>
        <a:xfrm>
          <a:off x="2072700" y="964092"/>
          <a:ext cx="3437518" cy="354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altLang="zh-CN" sz="1800" b="1" kern="1200" dirty="0" smtClean="0">
              <a:solidFill>
                <a:schemeClr val="bg2"/>
              </a:solidFill>
              <a:latin typeface="Times New Roman" pitchFamily="18" charset="0"/>
              <a:ea typeface="华文楷体" pitchFamily="2" charset="-122"/>
              <a:cs typeface="Times New Roman" pitchFamily="18" charset="0"/>
            </a:rPr>
            <a:t>Fair and impartial.</a:t>
          </a:r>
          <a:endParaRPr lang="zh-CN" altLang="en-US" sz="1800" b="1" kern="1200" dirty="0">
            <a:solidFill>
              <a:schemeClr val="bg2"/>
            </a:solidFill>
            <a:latin typeface="Times New Roman" pitchFamily="18" charset="0"/>
            <a:ea typeface="华文楷体" pitchFamily="2" charset="-122"/>
            <a:cs typeface="Times New Roman" pitchFamily="18" charset="0"/>
          </a:endParaRPr>
        </a:p>
      </dsp:txBody>
      <dsp:txXfrm>
        <a:off x="2072700" y="964092"/>
        <a:ext cx="3437518" cy="354631"/>
      </dsp:txXfrm>
    </dsp:sp>
    <dsp:sp modelId="{919C030B-077C-42A8-B89F-0B56DA8A76EB}">
      <dsp:nvSpPr>
        <dsp:cNvPr id="0" name=""/>
        <dsp:cNvSpPr/>
      </dsp:nvSpPr>
      <dsp:spPr>
        <a:xfrm>
          <a:off x="18606" y="709446"/>
          <a:ext cx="1973756" cy="676557"/>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altLang="zh-CN" sz="1800" i="1" kern="1200" dirty="0" smtClean="0">
              <a:latin typeface="Times New Roman" pitchFamily="18" charset="0"/>
              <a:cs typeface="Times New Roman" pitchFamily="18" charset="0"/>
            </a:rPr>
            <a:t>Grand Chinese Dictionary</a:t>
          </a:r>
          <a:endParaRPr lang="zh-CN" altLang="en-US" sz="1800" i="1" kern="1200" dirty="0">
            <a:latin typeface="Times New Roman" pitchFamily="18" charset="0"/>
            <a:cs typeface="Times New Roman" pitchFamily="18" charset="0"/>
          </a:endParaRPr>
        </a:p>
      </dsp:txBody>
      <dsp:txXfrm>
        <a:off x="18606" y="709446"/>
        <a:ext cx="1973756" cy="676557"/>
      </dsp:txXfrm>
    </dsp:sp>
    <dsp:sp modelId="{CB2260DB-95D1-4432-9AE6-C2B8493DC8B6}">
      <dsp:nvSpPr>
        <dsp:cNvPr id="0" name=""/>
        <dsp:cNvSpPr/>
      </dsp:nvSpPr>
      <dsp:spPr>
        <a:xfrm>
          <a:off x="1990217" y="1418979"/>
          <a:ext cx="3754083" cy="80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altLang="zh-CN" sz="1800" b="1" kern="1200" dirty="0" smtClean="0">
              <a:solidFill>
                <a:schemeClr val="bg2"/>
              </a:solidFill>
              <a:latin typeface="Times New Roman" pitchFamily="18" charset="0"/>
              <a:ea typeface="华文楷体" pitchFamily="2" charset="-122"/>
              <a:cs typeface="Times New Roman" pitchFamily="18" charset="0"/>
            </a:rPr>
            <a:t>Treat  everything reasonably and sensibly without being biased.</a:t>
          </a:r>
          <a:endParaRPr lang="zh-CN" altLang="en-US" sz="1800" b="1" kern="1200" dirty="0">
            <a:solidFill>
              <a:schemeClr val="bg2"/>
            </a:solidFill>
            <a:latin typeface="Times New Roman" pitchFamily="18" charset="0"/>
            <a:ea typeface="华文楷体" pitchFamily="2" charset="-122"/>
            <a:cs typeface="Times New Roman" pitchFamily="18" charset="0"/>
          </a:endParaRPr>
        </a:p>
      </dsp:txBody>
      <dsp:txXfrm>
        <a:off x="1990217" y="1418979"/>
        <a:ext cx="3754083" cy="808574"/>
      </dsp:txXfrm>
    </dsp:sp>
    <dsp:sp modelId="{5888F827-2B93-427D-B115-1FF1CA3CB647}">
      <dsp:nvSpPr>
        <dsp:cNvPr id="0" name=""/>
        <dsp:cNvSpPr/>
      </dsp:nvSpPr>
      <dsp:spPr>
        <a:xfrm>
          <a:off x="18436" y="1490420"/>
          <a:ext cx="1976981" cy="676557"/>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altLang="zh-CN" sz="1800" i="1" kern="1200" dirty="0" smtClean="0">
              <a:latin typeface="Times New Roman" pitchFamily="18" charset="0"/>
              <a:cs typeface="Times New Roman" pitchFamily="18" charset="0"/>
            </a:rPr>
            <a:t>Modern Chinese Dictionary</a:t>
          </a:r>
          <a:endParaRPr lang="zh-CN" altLang="en-US" sz="1800" i="1" kern="1200" dirty="0">
            <a:latin typeface="Times New Roman" pitchFamily="18" charset="0"/>
            <a:cs typeface="Times New Roman" pitchFamily="18" charset="0"/>
          </a:endParaRPr>
        </a:p>
      </dsp:txBody>
      <dsp:txXfrm>
        <a:off x="18436" y="1490420"/>
        <a:ext cx="1976981" cy="676557"/>
      </dsp:txXfrm>
    </dsp:sp>
    <dsp:sp modelId="{E53FF0F4-E50D-4E71-92BD-90F4D9933ADF}">
      <dsp:nvSpPr>
        <dsp:cNvPr id="0" name=""/>
        <dsp:cNvSpPr/>
      </dsp:nvSpPr>
      <dsp:spPr>
        <a:xfrm>
          <a:off x="1632977" y="2263316"/>
          <a:ext cx="4309936" cy="676557"/>
        </a:xfrm>
        <a:prstGeom prst="rect">
          <a:avLst/>
        </a:prstGeom>
        <a:noFill/>
        <a:ln>
          <a:noFill/>
        </a:ln>
        <a:effectLst/>
      </dsp:spPr>
      <dsp:style>
        <a:lnRef idx="0">
          <a:scrgbClr r="0" g="0" b="0"/>
        </a:lnRef>
        <a:fillRef idx="0">
          <a:scrgbClr r="0" g="0" b="0"/>
        </a:fillRef>
        <a:effectRef idx="0">
          <a:scrgbClr r="0" g="0" b="0"/>
        </a:effectRef>
        <a:fontRef idx="minor"/>
      </dsp:style>
    </dsp:sp>
    <dsp:sp modelId="{7341DE77-B79F-45ED-8B2E-C5683DCD6A07}">
      <dsp:nvSpPr>
        <dsp:cNvPr id="0" name=""/>
        <dsp:cNvSpPr/>
      </dsp:nvSpPr>
      <dsp:spPr>
        <a:xfrm>
          <a:off x="24879" y="2263460"/>
          <a:ext cx="1989005" cy="676557"/>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altLang="zh-CN" sz="1800" i="1" kern="1200" dirty="0" smtClean="0">
              <a:latin typeface="Times New Roman" pitchFamily="18" charset="0"/>
              <a:cs typeface="Times New Roman" pitchFamily="18" charset="0"/>
            </a:rPr>
            <a:t>English</a:t>
          </a:r>
          <a:endParaRPr lang="zh-CN" altLang="en-US" sz="1800" i="1" kern="1200" dirty="0">
            <a:latin typeface="Times New Roman" pitchFamily="18" charset="0"/>
            <a:cs typeface="Times New Roman" pitchFamily="18" charset="0"/>
          </a:endParaRPr>
        </a:p>
      </dsp:txBody>
      <dsp:txXfrm>
        <a:off x="24879" y="2263460"/>
        <a:ext cx="1989005" cy="67655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96D961-7525-4772-8307-E3A89BD741D8}">
      <dsp:nvSpPr>
        <dsp:cNvPr id="0" name=""/>
        <dsp:cNvSpPr/>
      </dsp:nvSpPr>
      <dsp:spPr>
        <a:xfrm rot="16200000">
          <a:off x="-1445639" y="2356977"/>
          <a:ext cx="3819304" cy="387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42092" bIns="0" numCol="1" spcCol="1270" anchor="t" anchorCtr="0">
          <a:noAutofit/>
        </a:bodyPr>
        <a:lstStyle/>
        <a:p>
          <a:pPr lvl="0" algn="r" defTabSz="1155700">
            <a:lnSpc>
              <a:spcPct val="90000"/>
            </a:lnSpc>
            <a:spcBef>
              <a:spcPct val="0"/>
            </a:spcBef>
            <a:spcAft>
              <a:spcPct val="35000"/>
            </a:spcAft>
          </a:pPr>
          <a:endParaRPr lang="zh-CN" altLang="en-US" sz="2600" kern="1200" dirty="0"/>
        </a:p>
      </dsp:txBody>
      <dsp:txXfrm rot="16200000">
        <a:off x="-1445639" y="2356977"/>
        <a:ext cx="3819304" cy="387884"/>
      </dsp:txXfrm>
    </dsp:sp>
    <dsp:sp modelId="{9C6E282C-CD3D-475F-B3EF-DD34C5DEF3B1}">
      <dsp:nvSpPr>
        <dsp:cNvPr id="0" name=""/>
        <dsp:cNvSpPr/>
      </dsp:nvSpPr>
      <dsp:spPr>
        <a:xfrm>
          <a:off x="180123" y="0"/>
          <a:ext cx="2749979" cy="394285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342092" rIns="128016" bIns="128016" numCol="1" spcCol="1270" anchor="t" anchorCtr="0">
          <a:noAutofit/>
        </a:bodyPr>
        <a:lstStyle/>
        <a:p>
          <a:pPr marL="171450" lvl="1" indent="-171450" algn="just" defTabSz="800100">
            <a:lnSpc>
              <a:spcPct val="90000"/>
            </a:lnSpc>
            <a:spcBef>
              <a:spcPct val="0"/>
            </a:spcBef>
            <a:spcAft>
              <a:spcPct val="15000"/>
            </a:spcAft>
            <a:buChar char="••"/>
          </a:pPr>
          <a:endParaRPr lang="zh-CN" altLang="en-US" sz="1800" kern="1200" dirty="0">
            <a:latin typeface="Times New Roman" pitchFamily="18" charset="0"/>
            <a:ea typeface="楷体_GB2312" pitchFamily="49" charset="-122"/>
            <a:cs typeface="Times New Roman" pitchFamily="18" charset="0"/>
          </a:endParaRPr>
        </a:p>
        <a:p>
          <a:pPr marL="171450" lvl="1" indent="-171450" algn="just" defTabSz="800100">
            <a:lnSpc>
              <a:spcPct val="90000"/>
            </a:lnSpc>
            <a:spcBef>
              <a:spcPct val="0"/>
            </a:spcBef>
            <a:spcAft>
              <a:spcPct val="15000"/>
            </a:spcAft>
            <a:buChar char="••"/>
          </a:pPr>
          <a:r>
            <a:rPr lang="en-US" altLang="zh-CN" sz="1800" kern="1200" dirty="0" smtClean="0">
              <a:latin typeface="Times New Roman" pitchFamily="18" charset="0"/>
              <a:ea typeface="楷体_GB2312" pitchFamily="49" charset="-122"/>
              <a:cs typeface="Times New Roman" pitchFamily="18" charset="0"/>
            </a:rPr>
            <a:t>Equality is a descriptive concept which concerns more about the sameness between things and more about fact.</a:t>
          </a:r>
          <a:endParaRPr lang="zh-CN" altLang="en-US" sz="1800" kern="1200" dirty="0">
            <a:latin typeface="Times New Roman" pitchFamily="18" charset="0"/>
            <a:ea typeface="楷体_GB2312" pitchFamily="49" charset="-122"/>
            <a:cs typeface="Times New Roman" pitchFamily="18" charset="0"/>
          </a:endParaRPr>
        </a:p>
        <a:p>
          <a:pPr marL="171450" lvl="1" indent="-171450" algn="just" defTabSz="800100">
            <a:lnSpc>
              <a:spcPct val="90000"/>
            </a:lnSpc>
            <a:spcBef>
              <a:spcPct val="0"/>
            </a:spcBef>
            <a:spcAft>
              <a:spcPct val="15000"/>
            </a:spcAft>
            <a:buChar char="••"/>
          </a:pPr>
          <a:r>
            <a:rPr lang="en-US" altLang="zh-CN" sz="1800" kern="1200" dirty="0" smtClean="0">
              <a:latin typeface="Times New Roman" pitchFamily="18" charset="0"/>
              <a:ea typeface="楷体_GB2312" pitchFamily="49" charset="-122"/>
              <a:cs typeface="Times New Roman" pitchFamily="18" charset="0"/>
            </a:rPr>
            <a:t> Fairness is a prescriptive concept which concerns more about being reasonable and impartial and more about value instead of being no different.</a:t>
          </a:r>
          <a:endParaRPr lang="zh-CN" altLang="en-US" sz="1800" kern="1200" dirty="0">
            <a:latin typeface="Times New Roman" pitchFamily="18" charset="0"/>
            <a:ea typeface="楷体_GB2312" pitchFamily="49" charset="-122"/>
            <a:cs typeface="Times New Roman" pitchFamily="18" charset="0"/>
          </a:endParaRPr>
        </a:p>
      </dsp:txBody>
      <dsp:txXfrm>
        <a:off x="180123" y="0"/>
        <a:ext cx="2749979" cy="3942858"/>
      </dsp:txXfrm>
    </dsp:sp>
    <dsp:sp modelId="{2591B3D0-F69E-48E8-B18F-4D880EA096AB}">
      <dsp:nvSpPr>
        <dsp:cNvPr id="0" name=""/>
        <dsp:cNvSpPr/>
      </dsp:nvSpPr>
      <dsp:spPr>
        <a:xfrm>
          <a:off x="343609" y="82039"/>
          <a:ext cx="621568" cy="473792"/>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DEA15DE-BA35-407F-8834-555FA7A7D3A1}">
      <dsp:nvSpPr>
        <dsp:cNvPr id="0" name=""/>
        <dsp:cNvSpPr/>
      </dsp:nvSpPr>
      <dsp:spPr>
        <a:xfrm rot="16200000">
          <a:off x="1781174" y="2309035"/>
          <a:ext cx="3819304" cy="387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42092" bIns="0" numCol="1" spcCol="1270" anchor="t" anchorCtr="0">
          <a:noAutofit/>
        </a:bodyPr>
        <a:lstStyle/>
        <a:p>
          <a:pPr lvl="0" algn="r" defTabSz="800100">
            <a:lnSpc>
              <a:spcPct val="90000"/>
            </a:lnSpc>
            <a:spcBef>
              <a:spcPct val="0"/>
            </a:spcBef>
            <a:spcAft>
              <a:spcPct val="35000"/>
            </a:spcAft>
          </a:pPr>
          <a:endParaRPr lang="zh-CN" altLang="en-US" sz="1800" kern="1200" dirty="0">
            <a:latin typeface="Times New Roman" pitchFamily="18" charset="0"/>
            <a:cs typeface="Times New Roman" pitchFamily="18" charset="0"/>
          </a:endParaRPr>
        </a:p>
      </dsp:txBody>
      <dsp:txXfrm rot="16200000">
        <a:off x="1781174" y="2309035"/>
        <a:ext cx="3819304" cy="387884"/>
      </dsp:txXfrm>
    </dsp:sp>
    <dsp:sp modelId="{844CC826-A667-48F4-8AEE-6A0014A63E85}">
      <dsp:nvSpPr>
        <dsp:cNvPr id="0" name=""/>
        <dsp:cNvSpPr/>
      </dsp:nvSpPr>
      <dsp:spPr>
        <a:xfrm>
          <a:off x="2741830" y="0"/>
          <a:ext cx="50658" cy="82351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342092" rIns="128016" bIns="128016" numCol="1" spcCol="1270" anchor="t" anchorCtr="0">
          <a:noAutofit/>
        </a:bodyPr>
        <a:lstStyle/>
        <a:p>
          <a:pPr marL="171450" lvl="1" indent="0" algn="just" defTabSz="800100">
            <a:lnSpc>
              <a:spcPct val="90000"/>
            </a:lnSpc>
            <a:spcBef>
              <a:spcPct val="0"/>
            </a:spcBef>
            <a:spcAft>
              <a:spcPct val="15000"/>
            </a:spcAft>
            <a:buChar char="••"/>
          </a:pPr>
          <a:endParaRPr lang="zh-CN" altLang="en-US" sz="1800" kern="1200" dirty="0">
            <a:latin typeface="Times New Roman" pitchFamily="18" charset="0"/>
            <a:ea typeface="楷体_GB2312" pitchFamily="49" charset="-122"/>
            <a:cs typeface="Times New Roman" pitchFamily="18" charset="0"/>
          </a:endParaRPr>
        </a:p>
        <a:p>
          <a:pPr marL="171450" lvl="1" indent="0" algn="just" defTabSz="800100">
            <a:lnSpc>
              <a:spcPct val="90000"/>
            </a:lnSpc>
            <a:spcBef>
              <a:spcPct val="0"/>
            </a:spcBef>
            <a:spcAft>
              <a:spcPct val="15000"/>
            </a:spcAft>
            <a:buChar char="••"/>
          </a:pPr>
          <a:endParaRPr lang="zh-CN" altLang="en-US" sz="1800" kern="1200" dirty="0">
            <a:latin typeface="Times New Roman" pitchFamily="18" charset="0"/>
            <a:ea typeface="楷体_GB2312" pitchFamily="49" charset="-122"/>
            <a:cs typeface="Times New Roman" pitchFamily="18" charset="0"/>
          </a:endParaRPr>
        </a:p>
      </dsp:txBody>
      <dsp:txXfrm>
        <a:off x="2741830" y="0"/>
        <a:ext cx="50658" cy="823518"/>
      </dsp:txXfrm>
    </dsp:sp>
    <dsp:sp modelId="{E33C2A85-942A-48A8-BA9A-68233154292C}">
      <dsp:nvSpPr>
        <dsp:cNvPr id="0" name=""/>
        <dsp:cNvSpPr/>
      </dsp:nvSpPr>
      <dsp:spPr>
        <a:xfrm flipH="1" flipV="1">
          <a:off x="3358805" y="0"/>
          <a:ext cx="462901" cy="377907"/>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B20C3CC-0CC5-421D-AB4C-01B2A213B6B7}">
      <dsp:nvSpPr>
        <dsp:cNvPr id="0" name=""/>
        <dsp:cNvSpPr/>
      </dsp:nvSpPr>
      <dsp:spPr>
        <a:xfrm rot="16200000">
          <a:off x="3777362" y="2507965"/>
          <a:ext cx="3819304" cy="387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42092" bIns="0" numCol="1" spcCol="1270" anchor="t" anchorCtr="0">
          <a:noAutofit/>
        </a:bodyPr>
        <a:lstStyle/>
        <a:p>
          <a:pPr lvl="0" algn="r" defTabSz="800100">
            <a:lnSpc>
              <a:spcPct val="90000"/>
            </a:lnSpc>
            <a:spcBef>
              <a:spcPct val="0"/>
            </a:spcBef>
            <a:spcAft>
              <a:spcPct val="35000"/>
            </a:spcAft>
          </a:pPr>
          <a:endParaRPr lang="zh-CN" altLang="en-US" sz="1800" kern="1200" dirty="0">
            <a:latin typeface="Times New Roman" pitchFamily="18" charset="0"/>
            <a:cs typeface="Times New Roman" pitchFamily="18" charset="0"/>
          </a:endParaRPr>
        </a:p>
      </dsp:txBody>
      <dsp:txXfrm rot="16200000">
        <a:off x="3777362" y="2507965"/>
        <a:ext cx="3819304" cy="387884"/>
      </dsp:txXfrm>
    </dsp:sp>
    <dsp:sp modelId="{1E48A6CB-1CAB-4653-8FF1-1FE6F4039F6C}">
      <dsp:nvSpPr>
        <dsp:cNvPr id="0" name=""/>
        <dsp:cNvSpPr/>
      </dsp:nvSpPr>
      <dsp:spPr>
        <a:xfrm>
          <a:off x="5397281" y="60667"/>
          <a:ext cx="2945911" cy="382877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342092" rIns="128016" bIns="128016" numCol="1" spcCol="1270" anchor="t" anchorCtr="0">
          <a:noAutofit/>
        </a:bodyPr>
        <a:lstStyle/>
        <a:p>
          <a:pPr marL="171450" lvl="1" indent="-171450" algn="just" defTabSz="800100">
            <a:lnSpc>
              <a:spcPct val="90000"/>
            </a:lnSpc>
            <a:spcBef>
              <a:spcPct val="0"/>
            </a:spcBef>
            <a:spcAft>
              <a:spcPct val="15000"/>
            </a:spcAft>
            <a:buChar char="••"/>
          </a:pPr>
          <a:endParaRPr lang="zh-CN" altLang="en-US" sz="1800" kern="1200" dirty="0">
            <a:latin typeface="Times New Roman" pitchFamily="18" charset="0"/>
            <a:ea typeface="楷体_GB2312" pitchFamily="49" charset="-122"/>
            <a:cs typeface="Times New Roman" pitchFamily="18" charset="0"/>
          </a:endParaRPr>
        </a:p>
        <a:p>
          <a:pPr marL="171450" lvl="1" indent="-171450" algn="just" defTabSz="800100">
            <a:lnSpc>
              <a:spcPct val="90000"/>
            </a:lnSpc>
            <a:spcBef>
              <a:spcPct val="0"/>
            </a:spcBef>
            <a:spcAft>
              <a:spcPct val="15000"/>
            </a:spcAft>
            <a:buChar char="••"/>
          </a:pPr>
          <a:r>
            <a:rPr lang="en-US" altLang="zh-CN" sz="1800" kern="1200" dirty="0" smtClean="0">
              <a:latin typeface="Times New Roman" pitchFamily="18" charset="0"/>
              <a:ea typeface="楷体_GB2312" pitchFamily="49" charset="-122"/>
              <a:cs typeface="Times New Roman" pitchFamily="18" charset="0"/>
            </a:rPr>
            <a:t>Justice is at both individual and societal level with the individual one concerning more about personal morality and being in no comparison.</a:t>
          </a:r>
          <a:endParaRPr lang="zh-CN" altLang="en-US" sz="1800" kern="1200" dirty="0">
            <a:latin typeface="Times New Roman" pitchFamily="18" charset="0"/>
            <a:ea typeface="楷体_GB2312" pitchFamily="49" charset="-122"/>
            <a:cs typeface="Times New Roman" pitchFamily="18" charset="0"/>
          </a:endParaRPr>
        </a:p>
        <a:p>
          <a:pPr marL="171450" lvl="1" indent="-171450" algn="just" defTabSz="800100">
            <a:lnSpc>
              <a:spcPct val="90000"/>
            </a:lnSpc>
            <a:spcBef>
              <a:spcPct val="0"/>
            </a:spcBef>
            <a:spcAft>
              <a:spcPct val="15000"/>
            </a:spcAft>
            <a:buChar char="••"/>
          </a:pPr>
          <a:r>
            <a:rPr lang="en-US" altLang="zh-CN" sz="1800" kern="1200" dirty="0" smtClean="0">
              <a:latin typeface="Times New Roman" pitchFamily="18" charset="0"/>
              <a:ea typeface="楷体_GB2312" pitchFamily="49" charset="-122"/>
              <a:cs typeface="Times New Roman" pitchFamily="18" charset="0"/>
            </a:rPr>
            <a:t>Both fairness and equality occur in constant interpersonal comparison</a:t>
          </a:r>
          <a:r>
            <a:rPr lang="en-US" altLang="zh-CN" sz="1800" kern="1200" dirty="0" smtClean="0">
              <a:latin typeface="楷体_GB2312" pitchFamily="49" charset="-122"/>
              <a:ea typeface="楷体_GB2312" pitchFamily="49" charset="-122"/>
            </a:rPr>
            <a:t>.</a:t>
          </a:r>
          <a:endParaRPr lang="zh-CN" altLang="en-US" sz="1800" kern="1200" dirty="0" smtClean="0">
            <a:latin typeface="楷体_GB2312" pitchFamily="49" charset="-122"/>
            <a:ea typeface="楷体_GB2312" pitchFamily="49" charset="-122"/>
          </a:endParaRPr>
        </a:p>
      </dsp:txBody>
      <dsp:txXfrm>
        <a:off x="5397281" y="60667"/>
        <a:ext cx="2945911" cy="3828776"/>
      </dsp:txXfrm>
    </dsp:sp>
    <dsp:sp modelId="{F124DA2D-A22A-4BAB-8431-213BCF196516}">
      <dsp:nvSpPr>
        <dsp:cNvPr id="0" name=""/>
        <dsp:cNvSpPr/>
      </dsp:nvSpPr>
      <dsp:spPr>
        <a:xfrm>
          <a:off x="5053320" y="0"/>
          <a:ext cx="775768" cy="775768"/>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A293FF-2D2C-45DF-B8D0-28835C47B68F}">
      <dsp:nvSpPr>
        <dsp:cNvPr id="0" name=""/>
        <dsp:cNvSpPr/>
      </dsp:nvSpPr>
      <dsp:spPr>
        <a:xfrm rot="5400000">
          <a:off x="131876" y="-59871"/>
          <a:ext cx="1670191" cy="1789934"/>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lumMod val="50000"/>
                </a:schemeClr>
              </a:solidFill>
              <a:latin typeface="Times New Roman" pitchFamily="18" charset="0"/>
              <a:cs typeface="Times New Roman" pitchFamily="18" charset="0"/>
            </a:rPr>
            <a:t>Principle of equality </a:t>
          </a:r>
          <a:endParaRPr lang="zh-CN" altLang="en-US" sz="1800" b="1" kern="1200" dirty="0">
            <a:solidFill>
              <a:schemeClr val="bg1">
                <a:lumMod val="50000"/>
              </a:schemeClr>
            </a:solidFill>
            <a:latin typeface="Times New Roman" pitchFamily="18" charset="0"/>
            <a:cs typeface="Times New Roman" pitchFamily="18" charset="0"/>
          </a:endParaRPr>
        </a:p>
      </dsp:txBody>
      <dsp:txXfrm rot="5400000">
        <a:off x="131876" y="-59871"/>
        <a:ext cx="1670191" cy="1789934"/>
      </dsp:txXfrm>
    </dsp:sp>
    <dsp:sp modelId="{344BBDEE-8398-4B91-98DC-094921085920}">
      <dsp:nvSpPr>
        <dsp:cNvPr id="0" name=""/>
        <dsp:cNvSpPr/>
      </dsp:nvSpPr>
      <dsp:spPr>
        <a:xfrm rot="5400000">
          <a:off x="4841854" y="-2510631"/>
          <a:ext cx="774339" cy="628393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b="1" kern="1200" dirty="0" smtClean="0">
              <a:latin typeface="Times New Roman" pitchFamily="18" charset="0"/>
              <a:ea typeface="楷体_GB2312" pitchFamily="49" charset="-122"/>
              <a:cs typeface="Times New Roman" pitchFamily="18" charset="0"/>
            </a:rPr>
            <a:t>Everyone is equal in educational rights and public resources of education.</a:t>
          </a:r>
          <a:endParaRPr lang="zh-CN" altLang="en-US" sz="1800" b="1" kern="1200" dirty="0">
            <a:latin typeface="Times New Roman" pitchFamily="18" charset="0"/>
            <a:ea typeface="楷体_GB2312" pitchFamily="49" charset="-122"/>
            <a:cs typeface="Times New Roman" pitchFamily="18" charset="0"/>
          </a:endParaRPr>
        </a:p>
      </dsp:txBody>
      <dsp:txXfrm rot="5400000">
        <a:off x="4841854" y="-2510631"/>
        <a:ext cx="774339" cy="6283932"/>
      </dsp:txXfrm>
    </dsp:sp>
    <dsp:sp modelId="{FE621E50-B27C-4467-A5A1-76DF8A2D65E2}">
      <dsp:nvSpPr>
        <dsp:cNvPr id="0" name=""/>
        <dsp:cNvSpPr/>
      </dsp:nvSpPr>
      <dsp:spPr>
        <a:xfrm rot="5400000">
          <a:off x="166489" y="1129654"/>
          <a:ext cx="1544498" cy="1877477"/>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lumMod val="50000"/>
                </a:schemeClr>
              </a:solidFill>
              <a:latin typeface="Times New Roman" pitchFamily="18" charset="0"/>
              <a:cs typeface="Times New Roman" pitchFamily="18" charset="0"/>
            </a:rPr>
            <a:t>Principle of individuality</a:t>
          </a:r>
        </a:p>
      </dsp:txBody>
      <dsp:txXfrm rot="5400000">
        <a:off x="166489" y="1129654"/>
        <a:ext cx="1544498" cy="1877477"/>
      </dsp:txXfrm>
    </dsp:sp>
    <dsp:sp modelId="{4E648A3F-787F-431A-8A3C-C1C8ED5B62C6}">
      <dsp:nvSpPr>
        <dsp:cNvPr id="0" name=""/>
        <dsp:cNvSpPr/>
      </dsp:nvSpPr>
      <dsp:spPr>
        <a:xfrm rot="5400000">
          <a:off x="4845709" y="-1245281"/>
          <a:ext cx="774339" cy="628923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b="1" kern="1200" dirty="0" smtClean="0">
              <a:latin typeface="Times New Roman" pitchFamily="18" charset="0"/>
              <a:ea typeface="楷体_GB2312" pitchFamily="49" charset="-122"/>
              <a:cs typeface="Times New Roman" pitchFamily="18" charset="0"/>
            </a:rPr>
            <a:t>Education should be specific and suitable to every individual.</a:t>
          </a:r>
          <a:endParaRPr lang="zh-CN" altLang="en-US" sz="1800" kern="1200" dirty="0">
            <a:latin typeface="Times New Roman" pitchFamily="18" charset="0"/>
            <a:ea typeface="楷体_GB2312" pitchFamily="49" charset="-122"/>
            <a:cs typeface="Times New Roman" pitchFamily="18" charset="0"/>
          </a:endParaRPr>
        </a:p>
      </dsp:txBody>
      <dsp:txXfrm rot="5400000">
        <a:off x="4845709" y="-1245281"/>
        <a:ext cx="774339" cy="6289231"/>
      </dsp:txXfrm>
    </dsp:sp>
    <dsp:sp modelId="{73D4E7AB-795B-46EA-8CF4-80A802FA8C5F}">
      <dsp:nvSpPr>
        <dsp:cNvPr id="0" name=""/>
        <dsp:cNvSpPr/>
      </dsp:nvSpPr>
      <dsp:spPr>
        <a:xfrm rot="5400000">
          <a:off x="303365" y="2288926"/>
          <a:ext cx="1191292" cy="1798023"/>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lumMod val="50000"/>
                </a:schemeClr>
              </a:solidFill>
              <a:latin typeface="Times New Roman" pitchFamily="18" charset="0"/>
              <a:cs typeface="Times New Roman" pitchFamily="18" charset="0"/>
            </a:rPr>
            <a:t>Principle of compensation</a:t>
          </a:r>
          <a:endParaRPr lang="zh-CN" altLang="en-US" sz="1800" kern="1200" dirty="0">
            <a:solidFill>
              <a:schemeClr val="bg1">
                <a:lumMod val="50000"/>
              </a:schemeClr>
            </a:solidFill>
            <a:latin typeface="Times New Roman" pitchFamily="18" charset="0"/>
            <a:cs typeface="Times New Roman" pitchFamily="18" charset="0"/>
          </a:endParaRPr>
        </a:p>
      </dsp:txBody>
      <dsp:txXfrm rot="5400000">
        <a:off x="303365" y="2288926"/>
        <a:ext cx="1191292" cy="1798023"/>
      </dsp:txXfrm>
    </dsp:sp>
    <dsp:sp modelId="{227110DF-4601-4B8A-A728-F1B5B5D10011}">
      <dsp:nvSpPr>
        <dsp:cNvPr id="0" name=""/>
        <dsp:cNvSpPr/>
      </dsp:nvSpPr>
      <dsp:spPr>
        <a:xfrm rot="5400000">
          <a:off x="4848705" y="47856"/>
          <a:ext cx="774339" cy="629524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b="1" kern="1200" dirty="0" smtClean="0">
              <a:latin typeface="Times New Roman" pitchFamily="18" charset="0"/>
              <a:ea typeface="楷体_GB2312" pitchFamily="49" charset="-122"/>
              <a:cs typeface="Times New Roman" pitchFamily="18" charset="0"/>
            </a:rPr>
            <a:t>More public resources of education should be allocated to the disadvantaged.</a:t>
          </a:r>
          <a:endParaRPr lang="zh-CN" altLang="en-US" sz="1800" kern="1200" dirty="0">
            <a:latin typeface="Times New Roman" pitchFamily="18" charset="0"/>
            <a:ea typeface="楷体_GB2312" pitchFamily="49" charset="-122"/>
            <a:cs typeface="Times New Roman" pitchFamily="18" charset="0"/>
          </a:endParaRPr>
        </a:p>
      </dsp:txBody>
      <dsp:txXfrm rot="5400000">
        <a:off x="4848705" y="47856"/>
        <a:ext cx="774339" cy="629524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CD418A-1FDF-42EC-8306-A862F5930BB7}">
      <dsp:nvSpPr>
        <dsp:cNvPr id="0" name=""/>
        <dsp:cNvSpPr/>
      </dsp:nvSpPr>
      <dsp:spPr>
        <a:xfrm>
          <a:off x="0" y="0"/>
          <a:ext cx="9144000" cy="972776"/>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altLang="zh-CN" sz="2000" b="1" kern="1200" dirty="0" smtClean="0">
              <a:solidFill>
                <a:srgbClr val="7030A0"/>
              </a:solidFill>
              <a:latin typeface="Times New Roman" pitchFamily="18" charset="0"/>
              <a:ea typeface="楷体_GB2312" pitchFamily="49" charset="-122"/>
              <a:cs typeface="Times New Roman" pitchFamily="18" charset="0"/>
            </a:rPr>
            <a:t>The meaning of fairness has always been specific and developing rather than abstract or unchangeable.</a:t>
          </a:r>
          <a:endParaRPr lang="zh-CN" altLang="en-US" sz="2000" b="1" kern="1200" dirty="0" smtClean="0">
            <a:solidFill>
              <a:srgbClr val="7030A0"/>
            </a:solidFill>
            <a:latin typeface="Times New Roman" pitchFamily="18" charset="0"/>
            <a:ea typeface="楷体_GB2312" pitchFamily="49" charset="-122"/>
            <a:cs typeface="Times New Roman" pitchFamily="18" charset="0"/>
          </a:endParaRPr>
        </a:p>
        <a:p>
          <a:pPr lvl="0" algn="just" defTabSz="622300">
            <a:lnSpc>
              <a:spcPct val="90000"/>
            </a:lnSpc>
            <a:spcBef>
              <a:spcPct val="0"/>
            </a:spcBef>
            <a:spcAft>
              <a:spcPct val="35000"/>
            </a:spcAft>
          </a:pPr>
          <a:endParaRPr lang="zh-CN" altLang="en-US" sz="2000" b="1" kern="1200" dirty="0">
            <a:solidFill>
              <a:srgbClr val="7030A0"/>
            </a:solidFill>
            <a:latin typeface="Times New Roman" pitchFamily="18" charset="0"/>
            <a:ea typeface="楷体_GB2312" pitchFamily="49" charset="-122"/>
            <a:cs typeface="Times New Roman" pitchFamily="18" charset="0"/>
          </a:endParaRPr>
        </a:p>
      </dsp:txBody>
      <dsp:txXfrm>
        <a:off x="1926077" y="0"/>
        <a:ext cx="7217922" cy="972776"/>
      </dsp:txXfrm>
    </dsp:sp>
    <dsp:sp modelId="{D6D5BF12-0743-48DC-8364-5BB6DB2D8D0D}">
      <dsp:nvSpPr>
        <dsp:cNvPr id="0" name=""/>
        <dsp:cNvSpPr/>
      </dsp:nvSpPr>
      <dsp:spPr>
        <a:xfrm>
          <a:off x="97277" y="97277"/>
          <a:ext cx="1828800" cy="778220"/>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C1EDE4-259E-4DEE-BA77-919FD3CF1007}">
      <dsp:nvSpPr>
        <dsp:cNvPr id="0" name=""/>
        <dsp:cNvSpPr/>
      </dsp:nvSpPr>
      <dsp:spPr>
        <a:xfrm>
          <a:off x="0" y="1070053"/>
          <a:ext cx="9144000" cy="972776"/>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altLang="zh-CN" sz="2000" b="1" kern="1200" dirty="0" smtClean="0">
              <a:solidFill>
                <a:srgbClr val="7030A0"/>
              </a:solidFill>
              <a:latin typeface="Times New Roman" pitchFamily="18" charset="0"/>
              <a:ea typeface="楷体_GB2312" pitchFamily="49" charset="-122"/>
              <a:cs typeface="Times New Roman" pitchFamily="18" charset="0"/>
            </a:rPr>
            <a:t>Fair Education makes sense only when judged by certain criterion for educational evaluation .Otherwise, it is meaningless.</a:t>
          </a:r>
          <a:endParaRPr lang="zh-CN" altLang="en-US" sz="2000" b="1" kern="1200" dirty="0">
            <a:solidFill>
              <a:srgbClr val="7030A0"/>
            </a:solidFill>
            <a:latin typeface="Times New Roman" pitchFamily="18" charset="0"/>
            <a:ea typeface="楷体_GB2312" pitchFamily="49" charset="-122"/>
            <a:cs typeface="Times New Roman" pitchFamily="18" charset="0"/>
          </a:endParaRPr>
        </a:p>
      </dsp:txBody>
      <dsp:txXfrm>
        <a:off x="1926077" y="1070053"/>
        <a:ext cx="7217922" cy="972776"/>
      </dsp:txXfrm>
    </dsp:sp>
    <dsp:sp modelId="{737B5245-6A9F-460B-AFB6-DA6CE0CE4A4E}">
      <dsp:nvSpPr>
        <dsp:cNvPr id="0" name=""/>
        <dsp:cNvSpPr/>
      </dsp:nvSpPr>
      <dsp:spPr>
        <a:xfrm>
          <a:off x="97277" y="1167331"/>
          <a:ext cx="1828800" cy="778220"/>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0CD2A93-0E6D-4349-A704-720B317E4A3C}">
      <dsp:nvSpPr>
        <dsp:cNvPr id="0" name=""/>
        <dsp:cNvSpPr/>
      </dsp:nvSpPr>
      <dsp:spPr>
        <a:xfrm>
          <a:off x="0" y="2140107"/>
          <a:ext cx="9144000" cy="972776"/>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altLang="zh-CN" sz="2000" b="1" kern="1200" dirty="0" smtClean="0">
              <a:solidFill>
                <a:srgbClr val="7030A0"/>
              </a:solidFill>
              <a:latin typeface="Times New Roman" pitchFamily="18" charset="0"/>
              <a:ea typeface="楷体_GB2312" pitchFamily="49" charset="-122"/>
              <a:cs typeface="Times New Roman" pitchFamily="18" charset="0"/>
            </a:rPr>
            <a:t>In some sense, Fair Education refers to the psychological feeling that occurs when making judgment on issues of </a:t>
          </a:r>
          <a:r>
            <a:rPr lang="en-US" altLang="zh-CN" sz="2000" b="1" kern="1200" dirty="0" smtClean="0">
              <a:solidFill>
                <a:srgbClr val="7030A0"/>
              </a:solidFill>
              <a:latin typeface="Times New Roman" pitchFamily="18" charset="0"/>
              <a:cs typeface="Times New Roman" pitchFamily="18" charset="0"/>
            </a:rPr>
            <a:t>Fair Education</a:t>
          </a:r>
          <a:endParaRPr lang="zh-CN" altLang="en-US" sz="2000" b="1" kern="1200" dirty="0">
            <a:solidFill>
              <a:srgbClr val="7030A0"/>
            </a:solidFill>
            <a:latin typeface="Times New Roman" pitchFamily="18" charset="0"/>
            <a:ea typeface="楷体_GB2312" pitchFamily="49" charset="-122"/>
            <a:cs typeface="Times New Roman" pitchFamily="18" charset="0"/>
          </a:endParaRPr>
        </a:p>
      </dsp:txBody>
      <dsp:txXfrm>
        <a:off x="1926077" y="2140107"/>
        <a:ext cx="7217922" cy="972776"/>
      </dsp:txXfrm>
    </dsp:sp>
    <dsp:sp modelId="{D1C03D60-40FD-421F-928F-3E6577B29DFC}">
      <dsp:nvSpPr>
        <dsp:cNvPr id="0" name=""/>
        <dsp:cNvSpPr/>
      </dsp:nvSpPr>
      <dsp:spPr>
        <a:xfrm>
          <a:off x="87420" y="2221680"/>
          <a:ext cx="1828800" cy="778220"/>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66AB62A-4E04-4B5E-A44C-42315B396938}">
      <dsp:nvSpPr>
        <dsp:cNvPr id="0" name=""/>
        <dsp:cNvSpPr/>
      </dsp:nvSpPr>
      <dsp:spPr>
        <a:xfrm>
          <a:off x="0" y="3210161"/>
          <a:ext cx="9144000" cy="972776"/>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altLang="zh-CN" sz="2000" b="1" kern="1200" dirty="0" smtClean="0">
              <a:solidFill>
                <a:srgbClr val="7030A0"/>
              </a:solidFill>
              <a:latin typeface="Times New Roman" pitchFamily="18" charset="0"/>
              <a:ea typeface="楷体_GB2312" pitchFamily="49" charset="-122"/>
              <a:cs typeface="Times New Roman" pitchFamily="18" charset="0"/>
            </a:rPr>
            <a:t>In addition to being a kind of ethical standard , Fair Education is inseparable from the objectivity of educational fact based on the contents it wants to express.</a:t>
          </a:r>
          <a:endParaRPr lang="zh-CN" altLang="en-US" sz="2000" b="1" kern="1200" dirty="0">
            <a:solidFill>
              <a:srgbClr val="7030A0"/>
            </a:solidFill>
            <a:latin typeface="Times New Roman" pitchFamily="18" charset="0"/>
            <a:ea typeface="楷体_GB2312" pitchFamily="49" charset="-122"/>
            <a:cs typeface="Times New Roman" pitchFamily="18" charset="0"/>
          </a:endParaRPr>
        </a:p>
      </dsp:txBody>
      <dsp:txXfrm>
        <a:off x="1926077" y="3210161"/>
        <a:ext cx="7217922" cy="972776"/>
      </dsp:txXfrm>
    </dsp:sp>
    <dsp:sp modelId="{849A51AE-4064-4719-8714-C5731BEB1D28}">
      <dsp:nvSpPr>
        <dsp:cNvPr id="0" name=""/>
        <dsp:cNvSpPr/>
      </dsp:nvSpPr>
      <dsp:spPr>
        <a:xfrm>
          <a:off x="97277" y="3307439"/>
          <a:ext cx="1828800" cy="778220"/>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2987372-5FFF-4FAC-8F55-A6C59C1AC5C4}">
      <dsp:nvSpPr>
        <dsp:cNvPr id="0" name=""/>
        <dsp:cNvSpPr/>
      </dsp:nvSpPr>
      <dsp:spPr>
        <a:xfrm>
          <a:off x="0" y="4280215"/>
          <a:ext cx="9144000" cy="972776"/>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altLang="zh-CN" sz="2000" b="1" kern="1200" dirty="0" smtClean="0">
              <a:solidFill>
                <a:srgbClr val="7030A0"/>
              </a:solidFill>
              <a:latin typeface="Times New Roman" pitchFamily="18" charset="0"/>
              <a:ea typeface="楷体_GB2312" pitchFamily="49" charset="-122"/>
              <a:cs typeface="Times New Roman" pitchFamily="18" charset="0"/>
            </a:rPr>
            <a:t>The invention of the concept of fairness symbolizes the awakening of human sense and men’s departing from the barbarian animal nature to civilization.</a:t>
          </a:r>
          <a:endParaRPr lang="zh-CN" altLang="en-US" sz="2000" b="1" kern="1200" dirty="0">
            <a:solidFill>
              <a:srgbClr val="7030A0"/>
            </a:solidFill>
            <a:latin typeface="Times New Roman" pitchFamily="18" charset="0"/>
            <a:ea typeface="楷体_GB2312" pitchFamily="49" charset="-122"/>
            <a:cs typeface="Times New Roman" pitchFamily="18" charset="0"/>
          </a:endParaRPr>
        </a:p>
      </dsp:txBody>
      <dsp:txXfrm>
        <a:off x="1926077" y="4280215"/>
        <a:ext cx="7217922" cy="972776"/>
      </dsp:txXfrm>
    </dsp:sp>
    <dsp:sp modelId="{65546D34-21EA-41A8-849E-F2404B0EAF0A}">
      <dsp:nvSpPr>
        <dsp:cNvPr id="0" name=""/>
        <dsp:cNvSpPr/>
      </dsp:nvSpPr>
      <dsp:spPr>
        <a:xfrm>
          <a:off x="97277" y="4377493"/>
          <a:ext cx="1828800" cy="778220"/>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593A03-10A2-4235-BDE4-8AB6067C9F20}">
      <dsp:nvSpPr>
        <dsp:cNvPr id="0" name=""/>
        <dsp:cNvSpPr/>
      </dsp:nvSpPr>
      <dsp:spPr>
        <a:xfrm>
          <a:off x="2121559" y="223711"/>
          <a:ext cx="3974157" cy="1380172"/>
        </a:xfrm>
        <a:prstGeom prst="ellipse">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1428B95C-00A5-4BE9-B8EB-E27F17D5F169}">
      <dsp:nvSpPr>
        <dsp:cNvPr id="0" name=""/>
        <dsp:cNvSpPr/>
      </dsp:nvSpPr>
      <dsp:spPr>
        <a:xfrm>
          <a:off x="3729707" y="3603285"/>
          <a:ext cx="770185" cy="492918"/>
        </a:xfrm>
        <a:prstGeom prst="down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A383051-6DC5-41A7-A117-5577B236CEC1}">
      <dsp:nvSpPr>
        <dsp:cNvPr id="0" name=""/>
        <dsp:cNvSpPr/>
      </dsp:nvSpPr>
      <dsp:spPr>
        <a:xfrm>
          <a:off x="2266354" y="3997620"/>
          <a:ext cx="3696891" cy="9242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altLang="zh-CN" sz="3200" b="1" kern="1200" dirty="0" smtClean="0">
              <a:solidFill>
                <a:srgbClr val="7030A0"/>
              </a:solidFill>
              <a:latin typeface="Times New Roman" pitchFamily="18" charset="0"/>
              <a:cs typeface="Times New Roman" pitchFamily="18" charset="0"/>
            </a:rPr>
            <a:t>Fair Education</a:t>
          </a:r>
          <a:endParaRPr lang="zh-CN" altLang="en-US" sz="3200" b="1" kern="1200" dirty="0">
            <a:solidFill>
              <a:srgbClr val="7030A0"/>
            </a:solidFill>
            <a:latin typeface="Times New Roman" pitchFamily="18" charset="0"/>
            <a:cs typeface="Times New Roman" pitchFamily="18" charset="0"/>
          </a:endParaRPr>
        </a:p>
      </dsp:txBody>
      <dsp:txXfrm>
        <a:off x="2266354" y="3997620"/>
        <a:ext cx="3696891" cy="924222"/>
      </dsp:txXfrm>
    </dsp:sp>
    <dsp:sp modelId="{7BD3C8D9-B64B-4EDC-9171-30344F7E2E2F}">
      <dsp:nvSpPr>
        <dsp:cNvPr id="0" name=""/>
        <dsp:cNvSpPr/>
      </dsp:nvSpPr>
      <dsp:spPr>
        <a:xfrm>
          <a:off x="3478631" y="1710477"/>
          <a:ext cx="1561927" cy="138633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Times New Roman" pitchFamily="18" charset="0"/>
              <a:ea typeface="黑体" pitchFamily="49" charset="-122"/>
              <a:cs typeface="Times New Roman" pitchFamily="18" charset="0"/>
            </a:rPr>
            <a:t>(3) Universal value</a:t>
          </a:r>
          <a:endParaRPr lang="zh-CN" altLang="en-US" sz="1600" kern="1200" dirty="0">
            <a:latin typeface="Times New Roman" pitchFamily="18" charset="0"/>
            <a:cs typeface="Times New Roman" pitchFamily="18" charset="0"/>
          </a:endParaRPr>
        </a:p>
      </dsp:txBody>
      <dsp:txXfrm>
        <a:off x="3478631" y="1710477"/>
        <a:ext cx="1561927" cy="1386334"/>
      </dsp:txXfrm>
    </dsp:sp>
    <dsp:sp modelId="{CCB83477-6EDD-4917-A9E6-99BD85DC7FD0}">
      <dsp:nvSpPr>
        <dsp:cNvPr id="0" name=""/>
        <dsp:cNvSpPr/>
      </dsp:nvSpPr>
      <dsp:spPr>
        <a:xfrm>
          <a:off x="2574428" y="670418"/>
          <a:ext cx="1386334" cy="138633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Times New Roman" pitchFamily="18" charset="0"/>
              <a:ea typeface="黑体" pitchFamily="49" charset="-122"/>
              <a:cs typeface="Times New Roman" pitchFamily="18" charset="0"/>
            </a:rPr>
            <a:t>(2) External value</a:t>
          </a:r>
          <a:endParaRPr lang="zh-CN" altLang="en-US" sz="1600" kern="1200" dirty="0">
            <a:latin typeface="Times New Roman" pitchFamily="18" charset="0"/>
            <a:cs typeface="Times New Roman" pitchFamily="18" charset="0"/>
          </a:endParaRPr>
        </a:p>
      </dsp:txBody>
      <dsp:txXfrm>
        <a:off x="2574428" y="670418"/>
        <a:ext cx="1386334" cy="1386334"/>
      </dsp:txXfrm>
    </dsp:sp>
    <dsp:sp modelId="{D0871527-9C73-4512-8662-AF28918EF467}">
      <dsp:nvSpPr>
        <dsp:cNvPr id="0" name=""/>
        <dsp:cNvSpPr/>
      </dsp:nvSpPr>
      <dsp:spPr>
        <a:xfrm>
          <a:off x="3991570" y="335234"/>
          <a:ext cx="1386334" cy="138633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Times New Roman" pitchFamily="18" charset="0"/>
              <a:ea typeface="黑体" pitchFamily="49" charset="-122"/>
              <a:cs typeface="Times New Roman" pitchFamily="18" charset="0"/>
            </a:rPr>
            <a:t>(1)</a:t>
          </a:r>
          <a:r>
            <a:rPr lang="zh-CN" altLang="en-US" sz="1600" kern="1200" dirty="0" smtClean="0">
              <a:latin typeface="Times New Roman" pitchFamily="18" charset="0"/>
              <a:ea typeface="黑体" pitchFamily="49" charset="-122"/>
              <a:cs typeface="Times New Roman" pitchFamily="18" charset="0"/>
            </a:rPr>
            <a:t> </a:t>
          </a:r>
          <a:r>
            <a:rPr lang="en-US" altLang="zh-CN" sz="1600" kern="1200" dirty="0" smtClean="0">
              <a:latin typeface="Times New Roman" pitchFamily="18" charset="0"/>
              <a:ea typeface="黑体" pitchFamily="49" charset="-122"/>
              <a:cs typeface="Times New Roman" pitchFamily="18" charset="0"/>
            </a:rPr>
            <a:t>Internal value</a:t>
          </a:r>
          <a:endParaRPr lang="zh-CN" altLang="en-US" sz="1600" kern="1200" dirty="0">
            <a:latin typeface="Times New Roman" pitchFamily="18" charset="0"/>
            <a:cs typeface="Times New Roman" pitchFamily="18" charset="0"/>
          </a:endParaRPr>
        </a:p>
      </dsp:txBody>
      <dsp:txXfrm>
        <a:off x="3991570" y="335234"/>
        <a:ext cx="1386334" cy="1386334"/>
      </dsp:txXfrm>
    </dsp:sp>
    <dsp:sp modelId="{D4D406DA-AF2A-4FA2-93E9-387BAD51E62C}">
      <dsp:nvSpPr>
        <dsp:cNvPr id="0" name=""/>
        <dsp:cNvSpPr/>
      </dsp:nvSpPr>
      <dsp:spPr>
        <a:xfrm>
          <a:off x="1958280" y="7344"/>
          <a:ext cx="4313039" cy="3544283"/>
        </a:xfrm>
        <a:prstGeom prst="funnel">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A87B18-7D82-41DD-97B3-09F087C8C4C8}">
      <dsp:nvSpPr>
        <dsp:cNvPr id="0" name=""/>
        <dsp:cNvSpPr/>
      </dsp:nvSpPr>
      <dsp:spPr>
        <a:xfrm>
          <a:off x="2307326" y="1454451"/>
          <a:ext cx="1453605" cy="1155097"/>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b="0" kern="1200" dirty="0" smtClean="0">
              <a:solidFill>
                <a:schemeClr val="tx1"/>
              </a:solidFill>
              <a:latin typeface="Times New Roman" pitchFamily="18" charset="0"/>
              <a:ea typeface="楷体_GB2312" pitchFamily="49" charset="-122"/>
              <a:cs typeface="Times New Roman" pitchFamily="18" charset="0"/>
            </a:rPr>
            <a:t>Universal Value</a:t>
          </a:r>
          <a:endParaRPr lang="zh-CN" altLang="en-US" sz="1800" b="0" kern="1200" dirty="0">
            <a:solidFill>
              <a:schemeClr val="tx1"/>
            </a:solidFill>
            <a:latin typeface="楷体_GB2312" pitchFamily="49" charset="-122"/>
            <a:ea typeface="楷体_GB2312" pitchFamily="49" charset="-122"/>
          </a:endParaRPr>
        </a:p>
      </dsp:txBody>
      <dsp:txXfrm>
        <a:off x="2307326" y="1454451"/>
        <a:ext cx="1453605" cy="1155097"/>
      </dsp:txXfrm>
    </dsp:sp>
    <dsp:sp modelId="{54A2ECF6-0B00-4E0C-B031-ED9159B45319}">
      <dsp:nvSpPr>
        <dsp:cNvPr id="0" name=""/>
        <dsp:cNvSpPr/>
      </dsp:nvSpPr>
      <dsp:spPr>
        <a:xfrm rot="16215849">
          <a:off x="2954318" y="1120569"/>
          <a:ext cx="166351" cy="36331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16215849">
        <a:off x="2954318" y="1120569"/>
        <a:ext cx="166351" cy="363319"/>
      </dsp:txXfrm>
    </dsp:sp>
    <dsp:sp modelId="{3D31DE9D-9697-4E1D-9DB5-DAC841A31596}">
      <dsp:nvSpPr>
        <dsp:cNvPr id="0" name=""/>
        <dsp:cNvSpPr/>
      </dsp:nvSpPr>
      <dsp:spPr>
        <a:xfrm>
          <a:off x="2506409" y="72006"/>
          <a:ext cx="1068585" cy="1068585"/>
        </a:xfrm>
        <a:prstGeom prst="ellipse">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altLang="en-US" sz="1800" b="1" kern="1200" dirty="0" smtClean="0">
            <a:latin typeface="Times New Roman" pitchFamily="18" charset="0"/>
            <a:ea typeface="楷体_GB2312" pitchFamily="49" charset="-122"/>
            <a:cs typeface="Times New Roman" pitchFamily="18" charset="0"/>
          </a:endParaRPr>
        </a:p>
        <a:p>
          <a:pPr lvl="0" algn="ctr" defTabSz="800100">
            <a:lnSpc>
              <a:spcPct val="90000"/>
            </a:lnSpc>
            <a:spcBef>
              <a:spcPct val="0"/>
            </a:spcBef>
            <a:spcAft>
              <a:spcPct val="35000"/>
            </a:spcAft>
          </a:pPr>
          <a:r>
            <a:rPr lang="en-US" altLang="en-US" sz="1800" b="1" kern="1200" dirty="0" smtClean="0">
              <a:latin typeface="Times New Roman" pitchFamily="18" charset="0"/>
              <a:ea typeface="楷体_GB2312" pitchFamily="49" charset="-122"/>
              <a:cs typeface="Times New Roman" pitchFamily="18" charset="0"/>
            </a:rPr>
            <a:t>Fair</a:t>
          </a:r>
          <a:endParaRPr lang="zh-CN" altLang="en-US" sz="1800" b="1" kern="1200" dirty="0" smtClean="0">
            <a:latin typeface="Times New Roman" pitchFamily="18" charset="0"/>
            <a:ea typeface="楷体_GB2312" pitchFamily="49" charset="-122"/>
            <a:cs typeface="Times New Roman" pitchFamily="18" charset="0"/>
          </a:endParaRPr>
        </a:p>
        <a:p>
          <a:pPr lvl="0" algn="ctr" defTabSz="800100">
            <a:lnSpc>
              <a:spcPct val="90000"/>
            </a:lnSpc>
            <a:spcBef>
              <a:spcPct val="0"/>
            </a:spcBef>
            <a:spcAft>
              <a:spcPct val="35000"/>
            </a:spcAft>
          </a:pPr>
          <a:r>
            <a:rPr lang="en-US" altLang="en-US" sz="1800" b="1" kern="1200" dirty="0" smtClean="0">
              <a:latin typeface="Times New Roman" pitchFamily="18" charset="0"/>
              <a:ea typeface="楷体_GB2312" pitchFamily="49" charset="-122"/>
              <a:cs typeface="Times New Roman" pitchFamily="18" charset="0"/>
            </a:rPr>
            <a:t>Justice</a:t>
          </a:r>
          <a:endParaRPr lang="zh-CN" altLang="en-US" sz="1800" b="1" kern="1200" dirty="0" smtClean="0">
            <a:latin typeface="Times New Roman" pitchFamily="18" charset="0"/>
            <a:ea typeface="楷体_GB2312" pitchFamily="49" charset="-122"/>
            <a:cs typeface="Times New Roman" pitchFamily="18" charset="0"/>
          </a:endParaRPr>
        </a:p>
        <a:p>
          <a:pPr lvl="0" algn="ctr" defTabSz="800100">
            <a:lnSpc>
              <a:spcPct val="90000"/>
            </a:lnSpc>
            <a:spcBef>
              <a:spcPct val="0"/>
            </a:spcBef>
            <a:spcAft>
              <a:spcPct val="35000"/>
            </a:spcAft>
          </a:pPr>
          <a:endParaRPr lang="zh-CN" altLang="en-US" sz="2000" b="1" kern="1200" dirty="0">
            <a:latin typeface="楷体_GB2312" pitchFamily="49" charset="-122"/>
            <a:ea typeface="楷体_GB2312" pitchFamily="49" charset="-122"/>
          </a:endParaRPr>
        </a:p>
      </dsp:txBody>
      <dsp:txXfrm>
        <a:off x="2506409" y="72006"/>
        <a:ext cx="1068585" cy="1068585"/>
      </dsp:txXfrm>
    </dsp:sp>
    <dsp:sp modelId="{D3E43C5F-9ED3-4F68-8CA0-2D51EC95F0B2}">
      <dsp:nvSpPr>
        <dsp:cNvPr id="0" name=""/>
        <dsp:cNvSpPr/>
      </dsp:nvSpPr>
      <dsp:spPr>
        <a:xfrm rot="29889">
          <a:off x="3811801" y="1857635"/>
          <a:ext cx="122662" cy="36331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29889">
        <a:off x="3811801" y="1857635"/>
        <a:ext cx="122662" cy="363319"/>
      </dsp:txXfrm>
    </dsp:sp>
    <dsp:sp modelId="{CAB768FD-AD4D-49B3-B2C6-CEFE74329195}">
      <dsp:nvSpPr>
        <dsp:cNvPr id="0" name=""/>
        <dsp:cNvSpPr/>
      </dsp:nvSpPr>
      <dsp:spPr>
        <a:xfrm>
          <a:off x="3992273" y="1512164"/>
          <a:ext cx="1409229" cy="1068585"/>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bg1"/>
              </a:solidFill>
              <a:latin typeface="楷体_GB2312" pitchFamily="49" charset="-122"/>
              <a:ea typeface="楷体_GB2312" pitchFamily="49" charset="-122"/>
            </a:rPr>
            <a:t>Freedom</a:t>
          </a:r>
          <a:endParaRPr lang="zh-CN" altLang="en-US" sz="2000" b="1" kern="1200" dirty="0">
            <a:solidFill>
              <a:schemeClr val="bg1"/>
            </a:solidFill>
            <a:latin typeface="楷体_GB2312" pitchFamily="49" charset="-122"/>
            <a:ea typeface="楷体_GB2312" pitchFamily="49" charset="-122"/>
          </a:endParaRPr>
        </a:p>
      </dsp:txBody>
      <dsp:txXfrm>
        <a:off x="3992273" y="1512164"/>
        <a:ext cx="1409229" cy="1068585"/>
      </dsp:txXfrm>
    </dsp:sp>
    <dsp:sp modelId="{990AF969-9F89-4375-A672-FCDA6DEE99C0}">
      <dsp:nvSpPr>
        <dsp:cNvPr id="0" name=""/>
        <dsp:cNvSpPr/>
      </dsp:nvSpPr>
      <dsp:spPr>
        <a:xfrm rot="5384475">
          <a:off x="2946648" y="2594138"/>
          <a:ext cx="181679" cy="36331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5384475">
        <a:off x="2946648" y="2594138"/>
        <a:ext cx="181679" cy="363319"/>
      </dsp:txXfrm>
    </dsp:sp>
    <dsp:sp modelId="{11CD7F3E-8089-4252-8638-1CB7A20B5945}">
      <dsp:nvSpPr>
        <dsp:cNvPr id="0" name=""/>
        <dsp:cNvSpPr/>
      </dsp:nvSpPr>
      <dsp:spPr>
        <a:xfrm>
          <a:off x="2406669" y="2952329"/>
          <a:ext cx="1268058" cy="1068585"/>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b="1" kern="1200" dirty="0" smtClean="0">
              <a:latin typeface="Times New Roman" pitchFamily="18" charset="0"/>
              <a:ea typeface="楷体_GB2312" pitchFamily="49" charset="-122"/>
              <a:cs typeface="Times New Roman" pitchFamily="18" charset="0"/>
            </a:rPr>
            <a:t>Equality</a:t>
          </a:r>
          <a:endParaRPr lang="zh-CN" altLang="en-US" sz="1800" b="1" kern="1200" dirty="0">
            <a:latin typeface="Times New Roman" pitchFamily="18" charset="0"/>
            <a:ea typeface="楷体_GB2312" pitchFamily="49" charset="-122"/>
            <a:cs typeface="Times New Roman" pitchFamily="18" charset="0"/>
          </a:endParaRPr>
        </a:p>
      </dsp:txBody>
      <dsp:txXfrm>
        <a:off x="2406669" y="2952329"/>
        <a:ext cx="1268058" cy="1068585"/>
      </dsp:txXfrm>
    </dsp:sp>
    <dsp:sp modelId="{7563C4D7-F93C-4CEA-BE2C-5539A4011016}">
      <dsp:nvSpPr>
        <dsp:cNvPr id="0" name=""/>
        <dsp:cNvSpPr/>
      </dsp:nvSpPr>
      <dsp:spPr>
        <a:xfrm rot="10768491">
          <a:off x="2176858" y="1857775"/>
          <a:ext cx="92234" cy="36331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10768491">
        <a:off x="2176858" y="1857775"/>
        <a:ext cx="92234" cy="363319"/>
      </dsp:txXfrm>
    </dsp:sp>
    <dsp:sp modelId="{43F547B1-7173-4548-BF7C-5F062C30D3B1}">
      <dsp:nvSpPr>
        <dsp:cNvPr id="0" name=""/>
        <dsp:cNvSpPr/>
      </dsp:nvSpPr>
      <dsp:spPr>
        <a:xfrm>
          <a:off x="779652" y="1512167"/>
          <a:ext cx="1353748" cy="1068585"/>
        </a:xfrm>
        <a:prstGeom prst="ellips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CN" sz="2000" b="1" kern="1200" dirty="0" smtClean="0">
              <a:latin typeface="楷体_GB2312" pitchFamily="49" charset="-122"/>
              <a:ea typeface="楷体_GB2312" pitchFamily="49" charset="-122"/>
            </a:rPr>
            <a:t>Human rights</a:t>
          </a:r>
          <a:endParaRPr lang="zh-CN" altLang="en-US" sz="2000" b="1" kern="1200" dirty="0">
            <a:latin typeface="楷体_GB2312" pitchFamily="49" charset="-122"/>
            <a:ea typeface="楷体_GB2312" pitchFamily="49" charset="-122"/>
          </a:endParaRPr>
        </a:p>
      </dsp:txBody>
      <dsp:txXfrm>
        <a:off x="779652" y="1512167"/>
        <a:ext cx="1353748" cy="10685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917FA0-349A-434C-8E34-6F6304C7A482}">
      <dsp:nvSpPr>
        <dsp:cNvPr id="0" name=""/>
        <dsp:cNvSpPr/>
      </dsp:nvSpPr>
      <dsp:spPr>
        <a:xfrm>
          <a:off x="1409566" y="2745"/>
          <a:ext cx="5235206" cy="47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endParaRPr lang="zh-CN" altLang="en-US" sz="2100" kern="1200"/>
        </a:p>
      </dsp:txBody>
      <dsp:txXfrm>
        <a:off x="1409566" y="2745"/>
        <a:ext cx="5235206" cy="475927"/>
      </dsp:txXfrm>
    </dsp:sp>
    <dsp:sp modelId="{277B1523-29D1-489D-A347-28CE7C61DC01}">
      <dsp:nvSpPr>
        <dsp:cNvPr id="0" name=""/>
        <dsp:cNvSpPr/>
      </dsp:nvSpPr>
      <dsp:spPr>
        <a:xfrm>
          <a:off x="1409566" y="478673"/>
          <a:ext cx="1225038" cy="969482"/>
        </a:xfrm>
        <a:prstGeom prst="chevron">
          <a:avLst>
            <a:gd name="adj" fmla="val 70610"/>
          </a:avLst>
        </a:prstGeom>
        <a:solidFill>
          <a:schemeClr val="accent2">
            <a:shade val="80000"/>
            <a:hueOff val="0"/>
            <a:satOff val="0"/>
            <a:lumOff val="0"/>
            <a:alphaOff val="0"/>
          </a:schemeClr>
        </a:solidFill>
        <a:ln w="9525" cap="flat" cmpd="sng" algn="ctr">
          <a:solidFill>
            <a:schemeClr val="accent2">
              <a:shade val="80000"/>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4FBA7706-748E-400B-8C41-55E1173716AF}">
      <dsp:nvSpPr>
        <dsp:cNvPr id="0" name=""/>
        <dsp:cNvSpPr/>
      </dsp:nvSpPr>
      <dsp:spPr>
        <a:xfrm>
          <a:off x="2145403" y="478673"/>
          <a:ext cx="1225038" cy="969482"/>
        </a:xfrm>
        <a:prstGeom prst="chevron">
          <a:avLst>
            <a:gd name="adj" fmla="val 70610"/>
          </a:avLst>
        </a:prstGeom>
        <a:solidFill>
          <a:schemeClr val="accent2">
            <a:shade val="80000"/>
            <a:hueOff val="0"/>
            <a:satOff val="-3245"/>
            <a:lumOff val="1900"/>
            <a:alphaOff val="0"/>
          </a:schemeClr>
        </a:solidFill>
        <a:ln w="9525" cap="flat" cmpd="sng" algn="ctr">
          <a:solidFill>
            <a:schemeClr val="accent2">
              <a:shade val="80000"/>
              <a:hueOff val="0"/>
              <a:satOff val="-3245"/>
              <a:lumOff val="190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2DCBB481-F626-44C8-A145-4C36B9C0150A}">
      <dsp:nvSpPr>
        <dsp:cNvPr id="0" name=""/>
        <dsp:cNvSpPr/>
      </dsp:nvSpPr>
      <dsp:spPr>
        <a:xfrm>
          <a:off x="2881822" y="478673"/>
          <a:ext cx="1225038" cy="969482"/>
        </a:xfrm>
        <a:prstGeom prst="chevron">
          <a:avLst>
            <a:gd name="adj" fmla="val 70610"/>
          </a:avLst>
        </a:prstGeom>
        <a:solidFill>
          <a:schemeClr val="accent2">
            <a:shade val="80000"/>
            <a:hueOff val="0"/>
            <a:satOff val="-6491"/>
            <a:lumOff val="3799"/>
            <a:alphaOff val="0"/>
          </a:schemeClr>
        </a:solidFill>
        <a:ln w="9525" cap="flat" cmpd="sng" algn="ctr">
          <a:solidFill>
            <a:schemeClr val="accent2">
              <a:shade val="80000"/>
              <a:hueOff val="0"/>
              <a:satOff val="-6491"/>
              <a:lumOff val="3799"/>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4F813E3B-1BA5-4291-AD17-AC4746E12375}">
      <dsp:nvSpPr>
        <dsp:cNvPr id="0" name=""/>
        <dsp:cNvSpPr/>
      </dsp:nvSpPr>
      <dsp:spPr>
        <a:xfrm>
          <a:off x="3617659" y="478673"/>
          <a:ext cx="1225038" cy="969482"/>
        </a:xfrm>
        <a:prstGeom prst="chevron">
          <a:avLst>
            <a:gd name="adj" fmla="val 70610"/>
          </a:avLst>
        </a:prstGeom>
        <a:solidFill>
          <a:schemeClr val="accent2">
            <a:shade val="80000"/>
            <a:hueOff val="0"/>
            <a:satOff val="-9736"/>
            <a:lumOff val="5699"/>
            <a:alphaOff val="0"/>
          </a:schemeClr>
        </a:solidFill>
        <a:ln w="9525" cap="flat" cmpd="sng" algn="ctr">
          <a:solidFill>
            <a:schemeClr val="accent2">
              <a:shade val="80000"/>
              <a:hueOff val="0"/>
              <a:satOff val="-9736"/>
              <a:lumOff val="5699"/>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DF0483C4-4DC2-48F7-8A0B-7723956B13F6}">
      <dsp:nvSpPr>
        <dsp:cNvPr id="0" name=""/>
        <dsp:cNvSpPr/>
      </dsp:nvSpPr>
      <dsp:spPr>
        <a:xfrm>
          <a:off x="4354079" y="478673"/>
          <a:ext cx="1225038" cy="969482"/>
        </a:xfrm>
        <a:prstGeom prst="chevron">
          <a:avLst>
            <a:gd name="adj" fmla="val 70610"/>
          </a:avLst>
        </a:prstGeom>
        <a:solidFill>
          <a:schemeClr val="accent2">
            <a:shade val="80000"/>
            <a:hueOff val="0"/>
            <a:satOff val="-12981"/>
            <a:lumOff val="7598"/>
            <a:alphaOff val="0"/>
          </a:schemeClr>
        </a:solidFill>
        <a:ln w="9525" cap="flat" cmpd="sng" algn="ctr">
          <a:solidFill>
            <a:schemeClr val="accent2">
              <a:shade val="80000"/>
              <a:hueOff val="0"/>
              <a:satOff val="-12981"/>
              <a:lumOff val="7598"/>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BD22BA35-038C-4A23-8357-C2F08D464EF5}">
      <dsp:nvSpPr>
        <dsp:cNvPr id="0" name=""/>
        <dsp:cNvSpPr/>
      </dsp:nvSpPr>
      <dsp:spPr>
        <a:xfrm>
          <a:off x="5089916" y="478673"/>
          <a:ext cx="1225038" cy="969482"/>
        </a:xfrm>
        <a:prstGeom prst="chevron">
          <a:avLst>
            <a:gd name="adj" fmla="val 70610"/>
          </a:avLst>
        </a:prstGeom>
        <a:solidFill>
          <a:schemeClr val="accent2">
            <a:shade val="80000"/>
            <a:hueOff val="0"/>
            <a:satOff val="-16227"/>
            <a:lumOff val="9498"/>
            <a:alphaOff val="0"/>
          </a:schemeClr>
        </a:solidFill>
        <a:ln w="9525" cap="flat" cmpd="sng" algn="ctr">
          <a:solidFill>
            <a:schemeClr val="accent2">
              <a:shade val="80000"/>
              <a:hueOff val="0"/>
              <a:satOff val="-16227"/>
              <a:lumOff val="9498"/>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AC248C05-4B71-49E5-B236-995AA9FCBBC4}">
      <dsp:nvSpPr>
        <dsp:cNvPr id="0" name=""/>
        <dsp:cNvSpPr/>
      </dsp:nvSpPr>
      <dsp:spPr>
        <a:xfrm>
          <a:off x="5826335" y="478673"/>
          <a:ext cx="1225038" cy="969482"/>
        </a:xfrm>
        <a:prstGeom prst="chevron">
          <a:avLst>
            <a:gd name="adj" fmla="val 70610"/>
          </a:avLst>
        </a:prstGeom>
        <a:solidFill>
          <a:schemeClr val="accent2">
            <a:shade val="80000"/>
            <a:hueOff val="0"/>
            <a:satOff val="-19472"/>
            <a:lumOff val="11398"/>
            <a:alphaOff val="0"/>
          </a:schemeClr>
        </a:solidFill>
        <a:ln w="9525" cap="flat" cmpd="sng" algn="ctr">
          <a:solidFill>
            <a:schemeClr val="accent2">
              <a:shade val="80000"/>
              <a:hueOff val="0"/>
              <a:satOff val="-19472"/>
              <a:lumOff val="11398"/>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E9E16EAB-48C7-4F89-9EDC-2FD23C8433A0}">
      <dsp:nvSpPr>
        <dsp:cNvPr id="0" name=""/>
        <dsp:cNvSpPr/>
      </dsp:nvSpPr>
      <dsp:spPr>
        <a:xfrm>
          <a:off x="1409566" y="575621"/>
          <a:ext cx="5303264" cy="775586"/>
        </a:xfrm>
        <a:prstGeom prst="rect">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altLang="en-US" sz="1800" b="1" kern="1200" dirty="0" smtClean="0">
              <a:latin typeface="楷体_GB2312" pitchFamily="49" charset="-122"/>
              <a:ea typeface="楷体_GB2312" pitchFamily="49" charset="-122"/>
              <a:sym typeface="宋体" pitchFamily="2" charset="-122"/>
            </a:rPr>
            <a:t>A. </a:t>
          </a:r>
          <a:r>
            <a:rPr lang="en-US" altLang="en-US" sz="1800" b="1" kern="1200" dirty="0" smtClean="0">
              <a:latin typeface="Times New Roman" pitchFamily="18" charset="0"/>
              <a:ea typeface="楷体_GB2312" pitchFamily="49" charset="-122"/>
              <a:cs typeface="Times New Roman" pitchFamily="18" charset="0"/>
              <a:sym typeface="宋体" pitchFamily="2" charset="-122"/>
            </a:rPr>
            <a:t>Criticism for the unbalanced allocation of</a:t>
          </a:r>
        </a:p>
        <a:p>
          <a:pPr lvl="0" algn="l" defTabSz="800100">
            <a:lnSpc>
              <a:spcPct val="90000"/>
            </a:lnSpc>
            <a:spcBef>
              <a:spcPct val="0"/>
            </a:spcBef>
            <a:spcAft>
              <a:spcPct val="35000"/>
            </a:spcAft>
          </a:pPr>
          <a:r>
            <a:rPr lang="en-US" altLang="en-US" sz="1800" b="1" kern="1200" dirty="0" smtClean="0">
              <a:latin typeface="Times New Roman" pitchFamily="18" charset="0"/>
              <a:ea typeface="楷体_GB2312" pitchFamily="49" charset="-122"/>
              <a:cs typeface="Times New Roman" pitchFamily="18" charset="0"/>
              <a:sym typeface="宋体" pitchFamily="2" charset="-122"/>
            </a:rPr>
            <a:t>           higher education resources</a:t>
          </a:r>
          <a:endParaRPr lang="zh-CN" altLang="en-US" sz="1800" kern="1200" dirty="0">
            <a:latin typeface="Times New Roman" pitchFamily="18" charset="0"/>
            <a:cs typeface="Times New Roman" pitchFamily="18" charset="0"/>
          </a:endParaRPr>
        </a:p>
      </dsp:txBody>
      <dsp:txXfrm>
        <a:off x="1409566" y="575621"/>
        <a:ext cx="5303264" cy="775586"/>
      </dsp:txXfrm>
    </dsp:sp>
    <dsp:sp modelId="{57722725-D6FD-4513-9300-3E73503376B0}">
      <dsp:nvSpPr>
        <dsp:cNvPr id="0" name=""/>
        <dsp:cNvSpPr/>
      </dsp:nvSpPr>
      <dsp:spPr>
        <a:xfrm>
          <a:off x="1409566" y="1509542"/>
          <a:ext cx="5235206" cy="47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endParaRPr lang="zh-CN" altLang="en-US" sz="2100" kern="1200"/>
        </a:p>
      </dsp:txBody>
      <dsp:txXfrm>
        <a:off x="1409566" y="1509542"/>
        <a:ext cx="5235206" cy="475927"/>
      </dsp:txXfrm>
    </dsp:sp>
    <dsp:sp modelId="{F5B8EB40-1CC2-4A02-B321-32541BC84097}">
      <dsp:nvSpPr>
        <dsp:cNvPr id="0" name=""/>
        <dsp:cNvSpPr/>
      </dsp:nvSpPr>
      <dsp:spPr>
        <a:xfrm>
          <a:off x="1409566" y="1985470"/>
          <a:ext cx="1225038" cy="969482"/>
        </a:xfrm>
        <a:prstGeom prst="chevron">
          <a:avLst>
            <a:gd name="adj" fmla="val 70610"/>
          </a:avLst>
        </a:prstGeom>
        <a:solidFill>
          <a:schemeClr val="accent2">
            <a:shade val="80000"/>
            <a:hueOff val="0"/>
            <a:satOff val="-22717"/>
            <a:lumOff val="13297"/>
            <a:alphaOff val="0"/>
          </a:schemeClr>
        </a:solidFill>
        <a:ln w="9525" cap="flat" cmpd="sng" algn="ctr">
          <a:solidFill>
            <a:schemeClr val="accent2">
              <a:shade val="80000"/>
              <a:hueOff val="0"/>
              <a:satOff val="-22717"/>
              <a:lumOff val="13297"/>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3DD9015E-0D74-430E-961E-28CAAF638090}">
      <dsp:nvSpPr>
        <dsp:cNvPr id="0" name=""/>
        <dsp:cNvSpPr/>
      </dsp:nvSpPr>
      <dsp:spPr>
        <a:xfrm>
          <a:off x="2145403" y="1985470"/>
          <a:ext cx="1225038" cy="969482"/>
        </a:xfrm>
        <a:prstGeom prst="chevron">
          <a:avLst>
            <a:gd name="adj" fmla="val 70610"/>
          </a:avLst>
        </a:prstGeom>
        <a:solidFill>
          <a:schemeClr val="accent2">
            <a:shade val="80000"/>
            <a:hueOff val="0"/>
            <a:satOff val="-25963"/>
            <a:lumOff val="15197"/>
            <a:alphaOff val="0"/>
          </a:schemeClr>
        </a:solidFill>
        <a:ln w="9525" cap="flat" cmpd="sng" algn="ctr">
          <a:solidFill>
            <a:schemeClr val="accent2">
              <a:shade val="80000"/>
              <a:hueOff val="0"/>
              <a:satOff val="-25963"/>
              <a:lumOff val="15197"/>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8700A80F-7FD4-4480-9EFA-55C2D796A7B9}">
      <dsp:nvSpPr>
        <dsp:cNvPr id="0" name=""/>
        <dsp:cNvSpPr/>
      </dsp:nvSpPr>
      <dsp:spPr>
        <a:xfrm>
          <a:off x="2881822" y="1985470"/>
          <a:ext cx="1225038" cy="969482"/>
        </a:xfrm>
        <a:prstGeom prst="chevron">
          <a:avLst>
            <a:gd name="adj" fmla="val 70610"/>
          </a:avLst>
        </a:prstGeom>
        <a:solidFill>
          <a:schemeClr val="accent2">
            <a:shade val="80000"/>
            <a:hueOff val="0"/>
            <a:satOff val="-29208"/>
            <a:lumOff val="17096"/>
            <a:alphaOff val="0"/>
          </a:schemeClr>
        </a:solidFill>
        <a:ln w="9525" cap="flat" cmpd="sng" algn="ctr">
          <a:solidFill>
            <a:schemeClr val="accent2">
              <a:shade val="80000"/>
              <a:hueOff val="0"/>
              <a:satOff val="-29208"/>
              <a:lumOff val="17096"/>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3B7C417E-6DBF-49F9-BCF0-E76DCA39762D}">
      <dsp:nvSpPr>
        <dsp:cNvPr id="0" name=""/>
        <dsp:cNvSpPr/>
      </dsp:nvSpPr>
      <dsp:spPr>
        <a:xfrm>
          <a:off x="3617659" y="1985470"/>
          <a:ext cx="1225038" cy="969482"/>
        </a:xfrm>
        <a:prstGeom prst="chevron">
          <a:avLst>
            <a:gd name="adj" fmla="val 70610"/>
          </a:avLst>
        </a:prstGeom>
        <a:solidFill>
          <a:schemeClr val="accent2">
            <a:shade val="80000"/>
            <a:hueOff val="0"/>
            <a:satOff val="-32454"/>
            <a:lumOff val="18996"/>
            <a:alphaOff val="0"/>
          </a:schemeClr>
        </a:solidFill>
        <a:ln w="9525" cap="flat" cmpd="sng" algn="ctr">
          <a:solidFill>
            <a:schemeClr val="accent2">
              <a:shade val="80000"/>
              <a:hueOff val="0"/>
              <a:satOff val="-32454"/>
              <a:lumOff val="18996"/>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462F99A1-4B16-4D69-979D-6174F8EC2FC4}">
      <dsp:nvSpPr>
        <dsp:cNvPr id="0" name=""/>
        <dsp:cNvSpPr/>
      </dsp:nvSpPr>
      <dsp:spPr>
        <a:xfrm>
          <a:off x="4354079" y="1985470"/>
          <a:ext cx="1225038" cy="969482"/>
        </a:xfrm>
        <a:prstGeom prst="chevron">
          <a:avLst>
            <a:gd name="adj" fmla="val 70610"/>
          </a:avLst>
        </a:prstGeom>
        <a:solidFill>
          <a:schemeClr val="accent2">
            <a:shade val="80000"/>
            <a:hueOff val="0"/>
            <a:satOff val="-35699"/>
            <a:lumOff val="20896"/>
            <a:alphaOff val="0"/>
          </a:schemeClr>
        </a:solidFill>
        <a:ln w="9525" cap="flat" cmpd="sng" algn="ctr">
          <a:solidFill>
            <a:schemeClr val="accent2">
              <a:shade val="80000"/>
              <a:hueOff val="0"/>
              <a:satOff val="-35699"/>
              <a:lumOff val="20896"/>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CE4D71FD-2E8A-464D-A9C7-4CA11FFE633C}">
      <dsp:nvSpPr>
        <dsp:cNvPr id="0" name=""/>
        <dsp:cNvSpPr/>
      </dsp:nvSpPr>
      <dsp:spPr>
        <a:xfrm>
          <a:off x="5089916" y="1985470"/>
          <a:ext cx="1225038" cy="969482"/>
        </a:xfrm>
        <a:prstGeom prst="chevron">
          <a:avLst>
            <a:gd name="adj" fmla="val 70610"/>
          </a:avLst>
        </a:prstGeom>
        <a:solidFill>
          <a:schemeClr val="accent2">
            <a:shade val="80000"/>
            <a:hueOff val="0"/>
            <a:satOff val="-38944"/>
            <a:lumOff val="22795"/>
            <a:alphaOff val="0"/>
          </a:schemeClr>
        </a:solidFill>
        <a:ln w="9525" cap="flat" cmpd="sng" algn="ctr">
          <a:solidFill>
            <a:schemeClr val="accent2">
              <a:shade val="80000"/>
              <a:hueOff val="0"/>
              <a:satOff val="-38944"/>
              <a:lumOff val="22795"/>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E6B60894-86E5-4620-97A3-3414525B66B4}">
      <dsp:nvSpPr>
        <dsp:cNvPr id="0" name=""/>
        <dsp:cNvSpPr/>
      </dsp:nvSpPr>
      <dsp:spPr>
        <a:xfrm>
          <a:off x="5826335" y="1985470"/>
          <a:ext cx="1225038" cy="969482"/>
        </a:xfrm>
        <a:prstGeom prst="chevron">
          <a:avLst>
            <a:gd name="adj" fmla="val 70610"/>
          </a:avLst>
        </a:prstGeom>
        <a:solidFill>
          <a:schemeClr val="accent2">
            <a:shade val="80000"/>
            <a:hueOff val="0"/>
            <a:satOff val="-42190"/>
            <a:lumOff val="24695"/>
            <a:alphaOff val="0"/>
          </a:schemeClr>
        </a:solidFill>
        <a:ln w="9525" cap="flat" cmpd="sng" algn="ctr">
          <a:solidFill>
            <a:schemeClr val="accent2">
              <a:shade val="80000"/>
              <a:hueOff val="0"/>
              <a:satOff val="-42190"/>
              <a:lumOff val="24695"/>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4C638142-18B8-465A-9AC8-9E63EC42066D}">
      <dsp:nvSpPr>
        <dsp:cNvPr id="0" name=""/>
        <dsp:cNvSpPr/>
      </dsp:nvSpPr>
      <dsp:spPr>
        <a:xfrm>
          <a:off x="1409566" y="2082418"/>
          <a:ext cx="5303264" cy="775586"/>
        </a:xfrm>
        <a:prstGeom prst="rect">
          <a:avLst/>
        </a:prstGeom>
        <a:solidFill>
          <a:schemeClr val="lt1">
            <a:hueOff val="0"/>
            <a:satOff val="0"/>
            <a:lumOff val="0"/>
            <a:alphaOff val="0"/>
          </a:schemeClr>
        </a:solidFill>
        <a:ln w="9525" cap="flat" cmpd="sng" algn="ctr">
          <a:solidFill>
            <a:schemeClr val="accent2">
              <a:shade val="80000"/>
              <a:hueOff val="0"/>
              <a:satOff val="-32454"/>
              <a:lumOff val="18996"/>
              <a:alphaOff val="0"/>
            </a:schemeClr>
          </a:solidFill>
          <a:prstDash val="solid"/>
        </a:ln>
        <a:effectLst>
          <a:outerShdw blurRad="40000" dist="230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altLang="zh-CN" sz="1800" b="1" kern="1200" dirty="0" smtClean="0">
              <a:latin typeface="Times New Roman" pitchFamily="18" charset="0"/>
              <a:ea typeface="楷体_GB2312" pitchFamily="49" charset="-122"/>
              <a:cs typeface="Times New Roman" pitchFamily="18" charset="0"/>
              <a:sym typeface="宋体" pitchFamily="2" charset="-122"/>
            </a:rPr>
            <a:t>B. </a:t>
          </a:r>
          <a:r>
            <a:rPr lang="en-US" altLang="en-US" sz="1800" b="1" kern="1200" dirty="0" smtClean="0">
              <a:latin typeface="Times New Roman" pitchFamily="18" charset="0"/>
              <a:ea typeface="楷体_GB2312" pitchFamily="49" charset="-122"/>
              <a:cs typeface="Times New Roman" pitchFamily="18" charset="0"/>
              <a:sym typeface="宋体" pitchFamily="2" charset="-122"/>
            </a:rPr>
            <a:t>Criticism of the higher education cost-sharing </a:t>
          </a:r>
          <a:endParaRPr lang="zh-CN" altLang="en-US" sz="1800" kern="1200" dirty="0">
            <a:latin typeface="Times New Roman" pitchFamily="18" charset="0"/>
            <a:cs typeface="Times New Roman" pitchFamily="18" charset="0"/>
          </a:endParaRPr>
        </a:p>
      </dsp:txBody>
      <dsp:txXfrm>
        <a:off x="1409566" y="2082418"/>
        <a:ext cx="5303264" cy="775586"/>
      </dsp:txXfrm>
    </dsp:sp>
    <dsp:sp modelId="{D66B77E8-17BF-409F-9F44-2DE677863888}">
      <dsp:nvSpPr>
        <dsp:cNvPr id="0" name=""/>
        <dsp:cNvSpPr/>
      </dsp:nvSpPr>
      <dsp:spPr>
        <a:xfrm>
          <a:off x="1409566" y="3016340"/>
          <a:ext cx="5235206" cy="47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zh-CN" altLang="en-US" sz="1800" kern="1200">
            <a:latin typeface="Times New Roman" pitchFamily="18" charset="0"/>
            <a:cs typeface="Times New Roman" pitchFamily="18" charset="0"/>
          </a:endParaRPr>
        </a:p>
      </dsp:txBody>
      <dsp:txXfrm>
        <a:off x="1409566" y="3016340"/>
        <a:ext cx="5235206" cy="475927"/>
      </dsp:txXfrm>
    </dsp:sp>
    <dsp:sp modelId="{F4FFBB29-EC39-4650-BE86-736F01C8630F}">
      <dsp:nvSpPr>
        <dsp:cNvPr id="0" name=""/>
        <dsp:cNvSpPr/>
      </dsp:nvSpPr>
      <dsp:spPr>
        <a:xfrm>
          <a:off x="1409566" y="3492267"/>
          <a:ext cx="1225038" cy="969482"/>
        </a:xfrm>
        <a:prstGeom prst="chevron">
          <a:avLst>
            <a:gd name="adj" fmla="val 70610"/>
          </a:avLst>
        </a:prstGeom>
        <a:solidFill>
          <a:schemeClr val="accent2">
            <a:shade val="80000"/>
            <a:hueOff val="0"/>
            <a:satOff val="-45435"/>
            <a:lumOff val="26594"/>
            <a:alphaOff val="0"/>
          </a:schemeClr>
        </a:solidFill>
        <a:ln w="9525" cap="flat" cmpd="sng" algn="ctr">
          <a:solidFill>
            <a:schemeClr val="accent2">
              <a:shade val="80000"/>
              <a:hueOff val="0"/>
              <a:satOff val="-45435"/>
              <a:lumOff val="26594"/>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95197C2D-5491-453F-BFB8-F224B6C894B7}">
      <dsp:nvSpPr>
        <dsp:cNvPr id="0" name=""/>
        <dsp:cNvSpPr/>
      </dsp:nvSpPr>
      <dsp:spPr>
        <a:xfrm>
          <a:off x="2145403" y="3492267"/>
          <a:ext cx="1225038" cy="969482"/>
        </a:xfrm>
        <a:prstGeom prst="chevron">
          <a:avLst>
            <a:gd name="adj" fmla="val 70610"/>
          </a:avLst>
        </a:prstGeom>
        <a:solidFill>
          <a:schemeClr val="accent2">
            <a:shade val="80000"/>
            <a:hueOff val="0"/>
            <a:satOff val="-48680"/>
            <a:lumOff val="28494"/>
            <a:alphaOff val="0"/>
          </a:schemeClr>
        </a:solidFill>
        <a:ln w="9525" cap="flat" cmpd="sng" algn="ctr">
          <a:solidFill>
            <a:schemeClr val="accent2">
              <a:shade val="80000"/>
              <a:hueOff val="0"/>
              <a:satOff val="-48680"/>
              <a:lumOff val="28494"/>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F21ED2EA-52A5-4F0B-BB77-81E42F9D416F}">
      <dsp:nvSpPr>
        <dsp:cNvPr id="0" name=""/>
        <dsp:cNvSpPr/>
      </dsp:nvSpPr>
      <dsp:spPr>
        <a:xfrm>
          <a:off x="2881822" y="3492267"/>
          <a:ext cx="1225038" cy="969482"/>
        </a:xfrm>
        <a:prstGeom prst="chevron">
          <a:avLst>
            <a:gd name="adj" fmla="val 70610"/>
          </a:avLst>
        </a:prstGeom>
        <a:solidFill>
          <a:schemeClr val="accent2">
            <a:shade val="80000"/>
            <a:hueOff val="0"/>
            <a:satOff val="-51926"/>
            <a:lumOff val="30394"/>
            <a:alphaOff val="0"/>
          </a:schemeClr>
        </a:solidFill>
        <a:ln w="9525" cap="flat" cmpd="sng" algn="ctr">
          <a:solidFill>
            <a:schemeClr val="accent2">
              <a:shade val="80000"/>
              <a:hueOff val="0"/>
              <a:satOff val="-51926"/>
              <a:lumOff val="30394"/>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02A344ED-7FE9-4523-BAE6-7E2886EBA621}">
      <dsp:nvSpPr>
        <dsp:cNvPr id="0" name=""/>
        <dsp:cNvSpPr/>
      </dsp:nvSpPr>
      <dsp:spPr>
        <a:xfrm>
          <a:off x="3617659" y="3492267"/>
          <a:ext cx="1225038" cy="969482"/>
        </a:xfrm>
        <a:prstGeom prst="chevron">
          <a:avLst>
            <a:gd name="adj" fmla="val 70610"/>
          </a:avLst>
        </a:prstGeom>
        <a:solidFill>
          <a:schemeClr val="accent2">
            <a:shade val="80000"/>
            <a:hueOff val="0"/>
            <a:satOff val="-55171"/>
            <a:lumOff val="32293"/>
            <a:alphaOff val="0"/>
          </a:schemeClr>
        </a:solidFill>
        <a:ln w="9525" cap="flat" cmpd="sng" algn="ctr">
          <a:solidFill>
            <a:schemeClr val="accent2">
              <a:shade val="80000"/>
              <a:hueOff val="0"/>
              <a:satOff val="-55171"/>
              <a:lumOff val="32293"/>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E832A72B-1975-40AF-9DE5-B12ACD011F68}">
      <dsp:nvSpPr>
        <dsp:cNvPr id="0" name=""/>
        <dsp:cNvSpPr/>
      </dsp:nvSpPr>
      <dsp:spPr>
        <a:xfrm>
          <a:off x="4354079" y="3492267"/>
          <a:ext cx="1225038" cy="969482"/>
        </a:xfrm>
        <a:prstGeom prst="chevron">
          <a:avLst>
            <a:gd name="adj" fmla="val 70610"/>
          </a:avLst>
        </a:prstGeom>
        <a:solidFill>
          <a:schemeClr val="accent2">
            <a:shade val="80000"/>
            <a:hueOff val="0"/>
            <a:satOff val="-58416"/>
            <a:lumOff val="34193"/>
            <a:alphaOff val="0"/>
          </a:schemeClr>
        </a:solidFill>
        <a:ln w="9525" cap="flat" cmpd="sng" algn="ctr">
          <a:solidFill>
            <a:schemeClr val="accent2">
              <a:shade val="80000"/>
              <a:hueOff val="0"/>
              <a:satOff val="-58416"/>
              <a:lumOff val="34193"/>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071DFC45-BA37-48E1-AFAD-5F5F7A29CA8A}">
      <dsp:nvSpPr>
        <dsp:cNvPr id="0" name=""/>
        <dsp:cNvSpPr/>
      </dsp:nvSpPr>
      <dsp:spPr>
        <a:xfrm>
          <a:off x="5089916" y="3492267"/>
          <a:ext cx="1225038" cy="969482"/>
        </a:xfrm>
        <a:prstGeom prst="chevron">
          <a:avLst>
            <a:gd name="adj" fmla="val 70610"/>
          </a:avLst>
        </a:prstGeom>
        <a:solidFill>
          <a:schemeClr val="accent2">
            <a:shade val="80000"/>
            <a:hueOff val="0"/>
            <a:satOff val="-61662"/>
            <a:lumOff val="36092"/>
            <a:alphaOff val="0"/>
          </a:schemeClr>
        </a:solidFill>
        <a:ln w="9525" cap="flat" cmpd="sng" algn="ctr">
          <a:solidFill>
            <a:schemeClr val="accent2">
              <a:shade val="80000"/>
              <a:hueOff val="0"/>
              <a:satOff val="-61662"/>
              <a:lumOff val="36092"/>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5B041F25-6707-439B-973D-867C83ADEFFA}">
      <dsp:nvSpPr>
        <dsp:cNvPr id="0" name=""/>
        <dsp:cNvSpPr/>
      </dsp:nvSpPr>
      <dsp:spPr>
        <a:xfrm>
          <a:off x="5826335" y="3492267"/>
          <a:ext cx="1225038" cy="969482"/>
        </a:xfrm>
        <a:prstGeom prst="chevron">
          <a:avLst>
            <a:gd name="adj" fmla="val 70610"/>
          </a:avLst>
        </a:prstGeom>
        <a:solidFill>
          <a:schemeClr val="accent2">
            <a:shade val="80000"/>
            <a:hueOff val="0"/>
            <a:satOff val="-64907"/>
            <a:lumOff val="37992"/>
            <a:alphaOff val="0"/>
          </a:schemeClr>
        </a:solidFill>
        <a:ln w="9525" cap="flat" cmpd="sng" algn="ctr">
          <a:solidFill>
            <a:schemeClr val="accent2">
              <a:shade val="80000"/>
              <a:hueOff val="0"/>
              <a:satOff val="-64907"/>
              <a:lumOff val="37992"/>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2ED2E970-17E0-4052-B141-C1536E45809C}">
      <dsp:nvSpPr>
        <dsp:cNvPr id="0" name=""/>
        <dsp:cNvSpPr/>
      </dsp:nvSpPr>
      <dsp:spPr>
        <a:xfrm>
          <a:off x="1409566" y="3589216"/>
          <a:ext cx="5303264" cy="775586"/>
        </a:xfrm>
        <a:prstGeom prst="rect">
          <a:avLst/>
        </a:prstGeom>
        <a:solidFill>
          <a:schemeClr val="lt1">
            <a:hueOff val="0"/>
            <a:satOff val="0"/>
            <a:lumOff val="0"/>
            <a:alphaOff val="0"/>
          </a:schemeClr>
        </a:solidFill>
        <a:ln w="9525" cap="flat" cmpd="sng" algn="ctr">
          <a:solidFill>
            <a:schemeClr val="accent2">
              <a:shade val="80000"/>
              <a:hueOff val="0"/>
              <a:satOff val="-64907"/>
              <a:lumOff val="37992"/>
              <a:alphaOff val="0"/>
            </a:schemeClr>
          </a:solidFill>
          <a:prstDash val="solid"/>
        </a:ln>
        <a:effectLst>
          <a:outerShdw blurRad="40000" dist="230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altLang="en-US" sz="1800" b="1" kern="1200" dirty="0" smtClean="0">
              <a:latin typeface="Times New Roman" pitchFamily="18" charset="0"/>
              <a:ea typeface="楷体_GB2312" pitchFamily="49" charset="-122"/>
              <a:cs typeface="Times New Roman" pitchFamily="18" charset="0"/>
              <a:sym typeface="宋体" pitchFamily="2" charset="-122"/>
            </a:rPr>
            <a:t>C. Criticism of unfair higher education opportunity </a:t>
          </a:r>
          <a:endParaRPr lang="zh-CN" altLang="en-US" sz="1800" kern="1200" dirty="0">
            <a:latin typeface="Times New Roman" pitchFamily="18" charset="0"/>
            <a:cs typeface="Times New Roman" pitchFamily="18" charset="0"/>
          </a:endParaRPr>
        </a:p>
      </dsp:txBody>
      <dsp:txXfrm>
        <a:off x="1409566" y="3589216"/>
        <a:ext cx="5303264" cy="77558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选项卡列表"/>
  <dgm:desc val="用于显示非有序信息块或者分组信息块。非常适合于包含少量级别 1 文本的列表。第一个级别 2 显示在级别 1 文本旁边，其余级别 2 文本显示在级别 1 文本下方。"/>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0E0E2F57-3DFA-407A-9C60-FEA07CC1B92B}" type="datetimeFigureOut">
              <a:rPr lang="zh-CN" altLang="en-US"/>
              <a:pPr>
                <a:defRPr/>
              </a:pPr>
              <a:t>2013-3-26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8F2E87E-C491-49B1-9ED8-900876D21602}"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headEnd/>
            <a:tailEnd/>
          </a:ln>
        </p:spPr>
      </p:sp>
      <p:sp>
        <p:nvSpPr>
          <p:cNvPr id="61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148" name="灯片编号占位符 3"/>
          <p:cNvSpPr>
            <a:spLocks noGrp="1"/>
          </p:cNvSpPr>
          <p:nvPr>
            <p:ph type="sldNum" sz="quarter" idx="5"/>
          </p:nvPr>
        </p:nvSpPr>
        <p:spPr bwMode="auto">
          <a:noFill/>
          <a:ln>
            <a:miter lim="800000"/>
            <a:headEnd/>
            <a:tailEnd/>
          </a:ln>
        </p:spPr>
        <p:txBody>
          <a:bodyPr/>
          <a:lstStyle/>
          <a:p>
            <a:fld id="{48D6281E-AD0D-4AA0-95A8-B0F2AF416AD6}" type="slidenum">
              <a:rPr lang="zh-CN" altLang="en-US">
                <a:solidFill>
                  <a:srgbClr val="000000"/>
                </a:solidFill>
              </a:rPr>
              <a:pPr/>
              <a:t>1</a:t>
            </a:fld>
            <a:endParaRPr lang="en-US" altLang="zh-C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F6B0B0B-AE09-449D-97CB-1C845915B380}" type="datetimeFigureOut">
              <a:rPr lang="zh-CN" altLang="en-US"/>
              <a:pPr>
                <a:defRPr/>
              </a:pPr>
              <a:t>2013-3-26</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AB074172-AFBC-4092-905E-4A1813BA1DF7}" type="slidenum">
              <a:rPr lang="zh-CN" altLang="en-US"/>
              <a:pPr/>
              <a:t>‹#›</a:t>
            </a:fld>
            <a:endParaRPr lang="zh-CN" alt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5E6715A-ACB3-442C-97BF-1BAEF1DE6341}" type="datetimeFigureOut">
              <a:rPr lang="zh-CN" altLang="en-US"/>
              <a:pPr>
                <a:defRPr/>
              </a:pPr>
              <a:t>2013-3-26</a:t>
            </a:fld>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fld id="{65AFA93A-4443-4B76-9ACC-78CC3996F6FB}" type="slidenum">
              <a:rPr lang="zh-CN" altLang="en-US"/>
              <a:pPr/>
              <a:t>‹#›</a:t>
            </a:fld>
            <a:endParaRPr lang="zh-CN" alt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51874165-D8F0-4BDE-9B14-AD24400785C3}" type="datetime1">
              <a:rPr lang="zh-CN" altLang="en-US"/>
              <a:pPr>
                <a:defRPr/>
              </a:pPr>
              <a:t>2013-3-26</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04AFF4D-B605-4EFA-BE7D-37BC561CCE5D}"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FF8FC59C-08B8-400D-8F35-4CAFB4EA3315}" type="datetimeFigureOut">
              <a:rPr lang="zh-CN" altLang="en-US"/>
              <a:pPr>
                <a:defRPr/>
              </a:pPr>
              <a:t>2013-3-26</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55439807-A5F6-49BC-8882-6DF548AD25FE}" type="slidenum">
              <a:rPr lang="zh-CN" altLang="en-US"/>
              <a:pPr/>
              <a:t>‹#›</a:t>
            </a:fld>
            <a:endParaRPr lang="zh-CN" alt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54102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defRPr>
            </a:lvl1pPr>
          </a:lstStyle>
          <a:p>
            <a:pPr>
              <a:defRPr/>
            </a:pPr>
            <a:fld id="{4ABE82DA-C3CB-417A-BF52-7AEA02553F48}" type="datetimeFigureOut">
              <a:rPr lang="zh-CN" altLang="en-US"/>
              <a:pPr>
                <a:defRPr/>
              </a:pPr>
              <a:t>2013-3-26</a:t>
            </a:fld>
            <a:endParaRPr lang="zh-CN" altLang="en-US"/>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defRPr>
            </a:lvl1pPr>
          </a:lstStyle>
          <a:p>
            <a:pPr>
              <a:defRPr/>
            </a:pPr>
            <a:endParaRPr lang="zh-CN" alt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B3570E46-BE50-4FA4-BF95-E0A92C5CCA5C}" type="slidenum">
              <a:rPr lang="zh-CN" altLang="en-US"/>
              <a:pPr/>
              <a:t>‹#›</a:t>
            </a:fld>
            <a:endParaRPr lang="zh-CN" altLang="en-US"/>
          </a:p>
        </p:txBody>
      </p:sp>
    </p:spTree>
  </p:cSld>
  <p:clrMap bg1="dk2" tx1="lt1" bg2="dk1" tx2="lt2" accent1="accent1" accent2="accent2" accent3="accent3" accent4="accent4" accent5="accent5" accent6="accent6" hlink="hlink" folHlink="folHlink"/>
  <p:sldLayoutIdLst>
    <p:sldLayoutId id="2147484804" r:id="rId1"/>
    <p:sldLayoutId id="2147484805" r:id="rId2"/>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folHlink"/>
          </a:solidFill>
          <a:latin typeface="Arial" charset="0"/>
          <a:ea typeface="+mj-ea"/>
          <a:cs typeface="+mj-cs"/>
        </a:defRPr>
      </a:lvl1pPr>
      <a:lvl2pPr algn="l" rtl="0" eaLnBrk="0" fontAlgn="base" hangingPunct="0">
        <a:spcBef>
          <a:spcPct val="0"/>
        </a:spcBef>
        <a:spcAft>
          <a:spcPct val="0"/>
        </a:spcAft>
        <a:defRPr sz="4400" b="1">
          <a:solidFill>
            <a:schemeClr val="folHlink"/>
          </a:solidFill>
          <a:latin typeface="Arial" charset="0"/>
          <a:ea typeface="黑体" pitchFamily="2" charset="-122"/>
        </a:defRPr>
      </a:lvl2pPr>
      <a:lvl3pPr algn="l" rtl="0" eaLnBrk="0" fontAlgn="base" hangingPunct="0">
        <a:spcBef>
          <a:spcPct val="0"/>
        </a:spcBef>
        <a:spcAft>
          <a:spcPct val="0"/>
        </a:spcAft>
        <a:defRPr sz="4400" b="1">
          <a:solidFill>
            <a:schemeClr val="folHlink"/>
          </a:solidFill>
          <a:latin typeface="Arial" charset="0"/>
          <a:ea typeface="黑体" pitchFamily="2" charset="-122"/>
        </a:defRPr>
      </a:lvl3pPr>
      <a:lvl4pPr algn="l" rtl="0" eaLnBrk="0" fontAlgn="base" hangingPunct="0">
        <a:spcBef>
          <a:spcPct val="0"/>
        </a:spcBef>
        <a:spcAft>
          <a:spcPct val="0"/>
        </a:spcAft>
        <a:defRPr sz="4400" b="1">
          <a:solidFill>
            <a:schemeClr val="folHlink"/>
          </a:solidFill>
          <a:latin typeface="Arial" charset="0"/>
          <a:ea typeface="黑体" pitchFamily="2" charset="-122"/>
        </a:defRPr>
      </a:lvl4pPr>
      <a:lvl5pPr algn="l" rtl="0" eaLnBrk="0" fontAlgn="base" hangingPunct="0">
        <a:spcBef>
          <a:spcPct val="0"/>
        </a:spcBef>
        <a:spcAft>
          <a:spcPct val="0"/>
        </a:spcAft>
        <a:defRPr sz="4400" b="1">
          <a:solidFill>
            <a:schemeClr val="folHlink"/>
          </a:solidFill>
          <a:latin typeface="Arial" charset="0"/>
          <a:ea typeface="黑体" pitchFamily="2" charset="-122"/>
        </a:defRPr>
      </a:lvl5pPr>
      <a:lvl6pPr marL="457200" algn="l" rtl="0" eaLnBrk="1" fontAlgn="base" hangingPunct="1">
        <a:spcBef>
          <a:spcPct val="0"/>
        </a:spcBef>
        <a:spcAft>
          <a:spcPct val="0"/>
        </a:spcAft>
        <a:defRPr sz="4400" b="1">
          <a:solidFill>
            <a:schemeClr val="folHlink"/>
          </a:solidFill>
          <a:latin typeface="Arial" charset="0"/>
          <a:ea typeface="黑体" pitchFamily="2" charset="-122"/>
        </a:defRPr>
      </a:lvl6pPr>
      <a:lvl7pPr marL="914400" algn="l" rtl="0" eaLnBrk="1" fontAlgn="base" hangingPunct="1">
        <a:spcBef>
          <a:spcPct val="0"/>
        </a:spcBef>
        <a:spcAft>
          <a:spcPct val="0"/>
        </a:spcAft>
        <a:defRPr sz="4400" b="1">
          <a:solidFill>
            <a:schemeClr val="folHlink"/>
          </a:solidFill>
          <a:latin typeface="Arial" charset="0"/>
          <a:ea typeface="黑体" pitchFamily="2" charset="-122"/>
        </a:defRPr>
      </a:lvl7pPr>
      <a:lvl8pPr marL="1371600" algn="l" rtl="0" eaLnBrk="1" fontAlgn="base" hangingPunct="1">
        <a:spcBef>
          <a:spcPct val="0"/>
        </a:spcBef>
        <a:spcAft>
          <a:spcPct val="0"/>
        </a:spcAft>
        <a:defRPr sz="4400" b="1">
          <a:solidFill>
            <a:schemeClr val="folHlink"/>
          </a:solidFill>
          <a:latin typeface="Arial" charset="0"/>
          <a:ea typeface="黑体" pitchFamily="2" charset="-122"/>
        </a:defRPr>
      </a:lvl8pPr>
      <a:lvl9pPr marL="1828800" algn="l" rtl="0" eaLnBrk="1" fontAlgn="base" hangingPunct="1">
        <a:spcBef>
          <a:spcPct val="0"/>
        </a:spcBef>
        <a:spcAft>
          <a:spcPct val="0"/>
        </a:spcAft>
        <a:defRPr sz="4400" b="1">
          <a:solidFill>
            <a:schemeClr val="folHlink"/>
          </a:solidFill>
          <a:latin typeface="Arial" charset="0"/>
          <a:ea typeface="黑体" pitchFamily="2" charset="-122"/>
        </a:defRPr>
      </a:lvl9pPr>
    </p:titleStyle>
    <p:bodyStyle>
      <a:lvl1pPr marL="342900" indent="-342900" algn="l" rtl="0" eaLnBrk="0" fontAlgn="base" hangingPunct="0">
        <a:spcBef>
          <a:spcPct val="20000"/>
        </a:spcBef>
        <a:spcAft>
          <a:spcPct val="0"/>
        </a:spcAft>
        <a:buChar char="•"/>
        <a:defRPr sz="3200" b="1">
          <a:solidFill>
            <a:srgbClr val="FFFFFF"/>
          </a:solidFill>
          <a:latin typeface="Arial" charset="0"/>
          <a:ea typeface="+mn-ea"/>
          <a:cs typeface="+mn-cs"/>
        </a:defRPr>
      </a:lvl1pPr>
      <a:lvl2pPr marL="742950" indent="-285750" algn="l" rtl="0" eaLnBrk="0" fontAlgn="base" hangingPunct="0">
        <a:spcBef>
          <a:spcPct val="20000"/>
        </a:spcBef>
        <a:spcAft>
          <a:spcPct val="0"/>
        </a:spcAft>
        <a:buChar char="–"/>
        <a:defRPr sz="2800" b="1">
          <a:solidFill>
            <a:srgbClr val="FFFFFF"/>
          </a:solidFill>
          <a:latin typeface="Arial" charset="0"/>
          <a:ea typeface="宋体" charset="-122"/>
        </a:defRPr>
      </a:lvl2pPr>
      <a:lvl3pPr marL="1143000" indent="-228600" algn="l" rtl="0" eaLnBrk="0" fontAlgn="base" hangingPunct="0">
        <a:spcBef>
          <a:spcPct val="20000"/>
        </a:spcBef>
        <a:spcAft>
          <a:spcPct val="0"/>
        </a:spcAft>
        <a:buChar char="•"/>
        <a:defRPr sz="2400" b="1">
          <a:solidFill>
            <a:srgbClr val="FFFFFF"/>
          </a:solidFill>
          <a:latin typeface="Arial" charset="0"/>
          <a:ea typeface="宋体" charset="-122"/>
        </a:defRPr>
      </a:lvl3pPr>
      <a:lvl4pPr marL="1600200" indent="-228600" algn="l" rtl="0" eaLnBrk="0" fontAlgn="base" hangingPunct="0">
        <a:spcBef>
          <a:spcPct val="20000"/>
        </a:spcBef>
        <a:spcAft>
          <a:spcPct val="0"/>
        </a:spcAft>
        <a:buChar char="–"/>
        <a:defRPr sz="2000" b="1">
          <a:solidFill>
            <a:srgbClr val="FFFFFF"/>
          </a:solidFill>
          <a:latin typeface="Arial" charset="0"/>
          <a:ea typeface="宋体" charset="-122"/>
        </a:defRPr>
      </a:lvl4pPr>
      <a:lvl5pPr marL="2057400" indent="-228600" algn="l" rtl="0" eaLnBrk="0" fontAlgn="base" hangingPunct="0">
        <a:spcBef>
          <a:spcPct val="20000"/>
        </a:spcBef>
        <a:spcAft>
          <a:spcPct val="0"/>
        </a:spcAft>
        <a:buChar char="»"/>
        <a:defRPr sz="2000" b="1">
          <a:solidFill>
            <a:srgbClr val="FFFFFF"/>
          </a:solidFill>
          <a:latin typeface="Arial" charset="0"/>
          <a:ea typeface="宋体" charset="-122"/>
        </a:defRPr>
      </a:lvl5pPr>
      <a:lvl6pPr marL="2514600" indent="-228600" algn="l" rtl="0" eaLnBrk="1" fontAlgn="base" hangingPunct="1">
        <a:spcBef>
          <a:spcPct val="20000"/>
        </a:spcBef>
        <a:spcAft>
          <a:spcPct val="0"/>
        </a:spcAft>
        <a:buChar char="»"/>
        <a:defRPr sz="2000" b="1">
          <a:solidFill>
            <a:srgbClr val="FFFFFF"/>
          </a:solidFill>
          <a:latin typeface="+mn-lt"/>
          <a:ea typeface="宋体" charset="-122"/>
        </a:defRPr>
      </a:lvl6pPr>
      <a:lvl7pPr marL="2971800" indent="-228600" algn="l" rtl="0" eaLnBrk="1" fontAlgn="base" hangingPunct="1">
        <a:spcBef>
          <a:spcPct val="20000"/>
        </a:spcBef>
        <a:spcAft>
          <a:spcPct val="0"/>
        </a:spcAft>
        <a:buChar char="»"/>
        <a:defRPr sz="2000" b="1">
          <a:solidFill>
            <a:srgbClr val="FFFFFF"/>
          </a:solidFill>
          <a:latin typeface="+mn-lt"/>
          <a:ea typeface="宋体" charset="-122"/>
        </a:defRPr>
      </a:lvl7pPr>
      <a:lvl8pPr marL="3429000" indent="-228600" algn="l" rtl="0" eaLnBrk="1" fontAlgn="base" hangingPunct="1">
        <a:spcBef>
          <a:spcPct val="20000"/>
        </a:spcBef>
        <a:spcAft>
          <a:spcPct val="0"/>
        </a:spcAft>
        <a:buChar char="»"/>
        <a:defRPr sz="2000" b="1">
          <a:solidFill>
            <a:srgbClr val="FFFFFF"/>
          </a:solidFill>
          <a:latin typeface="+mn-lt"/>
          <a:ea typeface="宋体" charset="-122"/>
        </a:defRPr>
      </a:lvl8pPr>
      <a:lvl9pPr marL="3886200" indent="-228600" algn="l" rtl="0" eaLnBrk="1" fontAlgn="base" hangingPunct="1">
        <a:spcBef>
          <a:spcPct val="20000"/>
        </a:spcBef>
        <a:spcAft>
          <a:spcPct val="0"/>
        </a:spcAft>
        <a:buChar char="»"/>
        <a:defRPr sz="2000" b="1">
          <a:solidFill>
            <a:srgbClr val="FFFFFF"/>
          </a:solidFill>
          <a:latin typeface="+mn-lt"/>
          <a:ea typeface="宋体"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宋体" charset="-122"/>
              </a:defRPr>
            </a:lvl1pPr>
          </a:lstStyle>
          <a:p>
            <a:pPr>
              <a:defRPr/>
            </a:pPr>
            <a:fld id="{51874165-D8F0-4BDE-9B14-AD24400785C3}" type="datetime1">
              <a:rPr lang="zh-CN" altLang="en-US"/>
              <a:pPr>
                <a:defRPr/>
              </a:pPr>
              <a:t>2013-3-26</a:t>
            </a:fld>
            <a:endParaRPr lang="en-US" altLang="zh-CN"/>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宋体" charset="-122"/>
              </a:defRPr>
            </a:lvl1pPr>
          </a:lstStyle>
          <a:p>
            <a:pPr>
              <a:defRPr/>
            </a:pPr>
            <a:endParaRPr lang="en-US" altLang="zh-CN"/>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FC3A7844-6882-4869-AFE9-70186FE25BF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806"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bg1"/>
          </a:solidFill>
          <a:latin typeface="Arial" charset="0"/>
          <a:ea typeface="+mj-ea"/>
          <a:cs typeface="+mj-cs"/>
        </a:defRPr>
      </a:lvl1pPr>
      <a:lvl2pPr algn="ctr" rtl="0" eaLnBrk="0" fontAlgn="base" hangingPunct="0">
        <a:spcBef>
          <a:spcPct val="0"/>
        </a:spcBef>
        <a:spcAft>
          <a:spcPct val="0"/>
        </a:spcAft>
        <a:defRPr sz="4400" b="1">
          <a:solidFill>
            <a:schemeClr val="bg1"/>
          </a:solidFill>
          <a:latin typeface="Arial" charset="0"/>
          <a:ea typeface="宋体" pitchFamily="2" charset="-122"/>
        </a:defRPr>
      </a:lvl2pPr>
      <a:lvl3pPr algn="ctr" rtl="0" eaLnBrk="0" fontAlgn="base" hangingPunct="0">
        <a:spcBef>
          <a:spcPct val="0"/>
        </a:spcBef>
        <a:spcAft>
          <a:spcPct val="0"/>
        </a:spcAft>
        <a:defRPr sz="4400" b="1">
          <a:solidFill>
            <a:schemeClr val="bg1"/>
          </a:solidFill>
          <a:latin typeface="Arial" charset="0"/>
          <a:ea typeface="宋体" pitchFamily="2" charset="-122"/>
        </a:defRPr>
      </a:lvl3pPr>
      <a:lvl4pPr algn="ctr" rtl="0" eaLnBrk="0" fontAlgn="base" hangingPunct="0">
        <a:spcBef>
          <a:spcPct val="0"/>
        </a:spcBef>
        <a:spcAft>
          <a:spcPct val="0"/>
        </a:spcAft>
        <a:defRPr sz="4400" b="1">
          <a:solidFill>
            <a:schemeClr val="bg1"/>
          </a:solidFill>
          <a:latin typeface="Arial" charset="0"/>
          <a:ea typeface="宋体" pitchFamily="2" charset="-122"/>
        </a:defRPr>
      </a:lvl4pPr>
      <a:lvl5pPr algn="ctr" rtl="0" eaLnBrk="0" fontAlgn="base" hangingPunct="0">
        <a:spcBef>
          <a:spcPct val="0"/>
        </a:spcBef>
        <a:spcAft>
          <a:spcPct val="0"/>
        </a:spcAft>
        <a:defRPr sz="4400" b="1">
          <a:solidFill>
            <a:schemeClr val="bg1"/>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mn-ea"/>
        </a:defRPr>
      </a:lvl2pPr>
      <a:lvl3pPr marL="1143000" indent="-228600" algn="l" rtl="0" eaLnBrk="0" fontAlgn="base" hangingPunct="0">
        <a:spcBef>
          <a:spcPct val="20000"/>
        </a:spcBef>
        <a:spcAft>
          <a:spcPct val="0"/>
        </a:spcAft>
        <a:buChar char="•"/>
        <a:defRPr sz="24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88913"/>
            <a:ext cx="54102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 name="日期占位符 1"/>
          <p:cNvSpPr>
            <a:spLocks noGrp="1"/>
          </p:cNvSpPr>
          <p:nvPr>
            <p:ph type="dt" sz="half" idx="2"/>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eaLnBrk="1" hangingPunct="1">
              <a:defRPr sz="1400">
                <a:solidFill>
                  <a:srgbClr val="FFFF66"/>
                </a:solidFill>
                <a:latin typeface="Arial" charset="0"/>
              </a:defRPr>
            </a:lvl1pPr>
          </a:lstStyle>
          <a:p>
            <a:pPr>
              <a:defRPr/>
            </a:pPr>
            <a:fld id="{A5AC136D-D27A-4122-B9C0-BF394A3F2851}" type="datetimeFigureOut">
              <a:rPr lang="zh-CN" altLang="en-US"/>
              <a:pPr>
                <a:defRPr/>
              </a:pPr>
              <a:t>2013-3-26</a:t>
            </a:fld>
            <a:endParaRPr lang="zh-CN" altLang="en-US"/>
          </a:p>
        </p:txBody>
      </p:sp>
      <p:sp>
        <p:nvSpPr>
          <p:cNvPr id="8" name="页脚占位符 2"/>
          <p:cNvSpPr>
            <a:spLocks noGrp="1"/>
          </p:cNvSpPr>
          <p:nvPr>
            <p:ph type="ftr" sz="quarter" idx="3"/>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eaLnBrk="1" hangingPunct="1">
              <a:defRPr sz="1400">
                <a:solidFill>
                  <a:srgbClr val="FFFF66"/>
                </a:solidFill>
                <a:latin typeface="Arial" charset="0"/>
              </a:defRPr>
            </a:lvl1pPr>
          </a:lstStyle>
          <a:p>
            <a:pPr>
              <a:defRPr/>
            </a:pPr>
            <a:endParaRPr lang="zh-CN" altLang="en-US"/>
          </a:p>
        </p:txBody>
      </p:sp>
      <p:sp>
        <p:nvSpPr>
          <p:cNvPr id="9" name="灯片编号占位符 3"/>
          <p:cNvSpPr>
            <a:spLocks noGrp="1"/>
          </p:cNvSpPr>
          <p:nvPr>
            <p:ph type="sldNum" sz="quarter" idx="4"/>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eaLnBrk="1" hangingPunct="1">
              <a:defRPr sz="1400">
                <a:solidFill>
                  <a:srgbClr val="FFFF66"/>
                </a:solidFill>
              </a:defRPr>
            </a:lvl1pPr>
          </a:lstStyle>
          <a:p>
            <a:fld id="{A76CB0BD-D781-4AF4-A845-F9291DEABA6C}" type="slidenum">
              <a:rPr lang="zh-CN" altLang="en-US"/>
              <a:pPr/>
              <a:t>‹#›</a:t>
            </a:fld>
            <a:endParaRPr lang="zh-CN" altLang="en-US"/>
          </a:p>
        </p:txBody>
      </p:sp>
    </p:spTree>
  </p:cSld>
  <p:clrMap bg1="dk2" tx1="lt1" bg2="dk1" tx2="lt2" accent1="accent1" accent2="accent2" accent3="accent3" accent4="accent4" accent5="accent5" accent6="accent6" hlink="hlink" folHlink="folHlink"/>
  <p:sldLayoutIdLst>
    <p:sldLayoutId id="2147484807" r:id="rId1"/>
  </p:sldLayoutIdLst>
  <p:transition spd="med">
    <p:fade/>
  </p:transition>
  <p:txStyles>
    <p:titleStyle>
      <a:lvl1pPr algn="l" rtl="0" eaLnBrk="0" fontAlgn="base" hangingPunct="0">
        <a:spcBef>
          <a:spcPct val="0"/>
        </a:spcBef>
        <a:spcAft>
          <a:spcPct val="0"/>
        </a:spcAft>
        <a:defRPr sz="4400" b="1">
          <a:solidFill>
            <a:schemeClr val="folHlink"/>
          </a:solidFill>
          <a:latin typeface="Arial" charset="0"/>
          <a:ea typeface="+mj-ea"/>
          <a:cs typeface="+mj-cs"/>
        </a:defRPr>
      </a:lvl1pPr>
      <a:lvl2pPr algn="l" rtl="0" eaLnBrk="0" fontAlgn="base" hangingPunct="0">
        <a:spcBef>
          <a:spcPct val="0"/>
        </a:spcBef>
        <a:spcAft>
          <a:spcPct val="0"/>
        </a:spcAft>
        <a:defRPr sz="4400" b="1">
          <a:solidFill>
            <a:schemeClr val="folHlink"/>
          </a:solidFill>
          <a:latin typeface="Arial" pitchFamily="34" charset="0"/>
        </a:defRPr>
      </a:lvl2pPr>
      <a:lvl3pPr algn="l" rtl="0" eaLnBrk="0" fontAlgn="base" hangingPunct="0">
        <a:spcBef>
          <a:spcPct val="0"/>
        </a:spcBef>
        <a:spcAft>
          <a:spcPct val="0"/>
        </a:spcAft>
        <a:defRPr sz="4400" b="1">
          <a:solidFill>
            <a:schemeClr val="folHlink"/>
          </a:solidFill>
          <a:latin typeface="Arial" pitchFamily="34" charset="0"/>
        </a:defRPr>
      </a:lvl3pPr>
      <a:lvl4pPr algn="l" rtl="0" eaLnBrk="0" fontAlgn="base" hangingPunct="0">
        <a:spcBef>
          <a:spcPct val="0"/>
        </a:spcBef>
        <a:spcAft>
          <a:spcPct val="0"/>
        </a:spcAft>
        <a:defRPr sz="4400" b="1">
          <a:solidFill>
            <a:schemeClr val="folHlink"/>
          </a:solidFill>
          <a:latin typeface="Arial" pitchFamily="34" charset="0"/>
        </a:defRPr>
      </a:lvl4pPr>
      <a:lvl5pPr algn="l" rtl="0" eaLnBrk="0" fontAlgn="base" hangingPunct="0">
        <a:spcBef>
          <a:spcPct val="0"/>
        </a:spcBef>
        <a:spcAft>
          <a:spcPct val="0"/>
        </a:spcAft>
        <a:defRPr sz="4400" b="1">
          <a:solidFill>
            <a:schemeClr val="folHlink"/>
          </a:solidFill>
          <a:latin typeface="Arial" pitchFamily="34" charset="0"/>
        </a:defRPr>
      </a:lvl5pPr>
      <a:lvl6pPr marL="457200" algn="l" rtl="0" eaLnBrk="0" fontAlgn="base" hangingPunct="0">
        <a:spcBef>
          <a:spcPct val="0"/>
        </a:spcBef>
        <a:spcAft>
          <a:spcPct val="0"/>
        </a:spcAft>
        <a:defRPr sz="4400" b="1">
          <a:solidFill>
            <a:schemeClr val="folHlink"/>
          </a:solidFill>
          <a:latin typeface="Arial" pitchFamily="34" charset="0"/>
        </a:defRPr>
      </a:lvl6pPr>
      <a:lvl7pPr marL="914400" algn="l" rtl="0" eaLnBrk="0" fontAlgn="base" hangingPunct="0">
        <a:spcBef>
          <a:spcPct val="0"/>
        </a:spcBef>
        <a:spcAft>
          <a:spcPct val="0"/>
        </a:spcAft>
        <a:defRPr sz="4400" b="1">
          <a:solidFill>
            <a:schemeClr val="folHlink"/>
          </a:solidFill>
          <a:latin typeface="Arial" pitchFamily="34" charset="0"/>
        </a:defRPr>
      </a:lvl7pPr>
      <a:lvl8pPr marL="1371600" algn="l" rtl="0" eaLnBrk="0" fontAlgn="base" hangingPunct="0">
        <a:spcBef>
          <a:spcPct val="0"/>
        </a:spcBef>
        <a:spcAft>
          <a:spcPct val="0"/>
        </a:spcAft>
        <a:defRPr sz="4400" b="1">
          <a:solidFill>
            <a:schemeClr val="folHlink"/>
          </a:solidFill>
          <a:latin typeface="Arial" pitchFamily="34" charset="0"/>
        </a:defRPr>
      </a:lvl8pPr>
      <a:lvl9pPr marL="1828800" algn="l" rtl="0" eaLnBrk="0" fontAlgn="base" hangingPunct="0">
        <a:spcBef>
          <a:spcPct val="0"/>
        </a:spcBef>
        <a:spcAft>
          <a:spcPct val="0"/>
        </a:spcAft>
        <a:defRPr sz="4400" b="1">
          <a:solidFill>
            <a:schemeClr val="folHlink"/>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rgbClr val="FFFFFF"/>
          </a:solidFill>
          <a:latin typeface="Arial" charset="0"/>
          <a:ea typeface="+mn-ea"/>
          <a:cs typeface="+mn-cs"/>
        </a:defRPr>
      </a:lvl1pPr>
      <a:lvl2pPr marL="742950" indent="-285750" algn="l" rtl="0" eaLnBrk="0" fontAlgn="base" hangingPunct="0">
        <a:spcBef>
          <a:spcPct val="20000"/>
        </a:spcBef>
        <a:spcAft>
          <a:spcPct val="0"/>
        </a:spcAft>
        <a:buChar char="–"/>
        <a:defRPr sz="2800" b="1">
          <a:solidFill>
            <a:srgbClr val="FFFFFF"/>
          </a:solidFill>
          <a:latin typeface="Arial" charset="0"/>
          <a:ea typeface="宋体" pitchFamily="2" charset="-122"/>
        </a:defRPr>
      </a:lvl2pPr>
      <a:lvl3pPr marL="1143000" indent="-228600" algn="l" rtl="0" eaLnBrk="0" fontAlgn="base" hangingPunct="0">
        <a:spcBef>
          <a:spcPct val="20000"/>
        </a:spcBef>
        <a:spcAft>
          <a:spcPct val="0"/>
        </a:spcAft>
        <a:buChar char="•"/>
        <a:defRPr sz="2400" b="1">
          <a:solidFill>
            <a:srgbClr val="FFFFFF"/>
          </a:solidFill>
          <a:latin typeface="Arial" charset="0"/>
          <a:ea typeface="宋体" pitchFamily="2" charset="-122"/>
        </a:defRPr>
      </a:lvl3pPr>
      <a:lvl4pPr marL="1600200" indent="-228600" algn="l" rtl="0" eaLnBrk="0" fontAlgn="base" hangingPunct="0">
        <a:spcBef>
          <a:spcPct val="20000"/>
        </a:spcBef>
        <a:spcAft>
          <a:spcPct val="0"/>
        </a:spcAft>
        <a:buChar char="–"/>
        <a:defRPr sz="2000" b="1">
          <a:solidFill>
            <a:srgbClr val="FFFFFF"/>
          </a:solidFill>
          <a:latin typeface="Arial" charset="0"/>
          <a:ea typeface="宋体" pitchFamily="2" charset="-122"/>
        </a:defRPr>
      </a:lvl4pPr>
      <a:lvl5pPr marL="2057400" indent="-228600" algn="l" rtl="0" eaLnBrk="0" fontAlgn="base" hangingPunct="0">
        <a:spcBef>
          <a:spcPct val="20000"/>
        </a:spcBef>
        <a:spcAft>
          <a:spcPct val="0"/>
        </a:spcAft>
        <a:buChar char="»"/>
        <a:defRPr sz="2000" b="1">
          <a:solidFill>
            <a:srgbClr val="FFFFFF"/>
          </a:solidFill>
          <a:latin typeface="Arial" charset="0"/>
          <a:ea typeface="宋体" pitchFamily="2" charset="-122"/>
        </a:defRPr>
      </a:lvl5pPr>
      <a:lvl6pPr marL="2514600" indent="-228600" algn="l" rtl="0" eaLnBrk="0" fontAlgn="base" hangingPunct="0">
        <a:spcBef>
          <a:spcPct val="20000"/>
        </a:spcBef>
        <a:spcAft>
          <a:spcPct val="0"/>
        </a:spcAft>
        <a:buChar char="»"/>
        <a:defRPr sz="2000" b="1">
          <a:solidFill>
            <a:srgbClr val="FFFFFF"/>
          </a:solidFill>
          <a:latin typeface="+mn-lt"/>
          <a:ea typeface="宋体" pitchFamily="2" charset="-122"/>
        </a:defRPr>
      </a:lvl6pPr>
      <a:lvl7pPr marL="2971800" indent="-228600" algn="l" rtl="0" eaLnBrk="0" fontAlgn="base" hangingPunct="0">
        <a:spcBef>
          <a:spcPct val="20000"/>
        </a:spcBef>
        <a:spcAft>
          <a:spcPct val="0"/>
        </a:spcAft>
        <a:buChar char="»"/>
        <a:defRPr sz="2000" b="1">
          <a:solidFill>
            <a:srgbClr val="FFFFFF"/>
          </a:solidFill>
          <a:latin typeface="+mn-lt"/>
          <a:ea typeface="宋体" pitchFamily="2" charset="-122"/>
        </a:defRPr>
      </a:lvl7pPr>
      <a:lvl8pPr marL="3429000" indent="-228600" algn="l" rtl="0" eaLnBrk="0" fontAlgn="base" hangingPunct="0">
        <a:spcBef>
          <a:spcPct val="20000"/>
        </a:spcBef>
        <a:spcAft>
          <a:spcPct val="0"/>
        </a:spcAft>
        <a:buChar char="»"/>
        <a:defRPr sz="2000" b="1">
          <a:solidFill>
            <a:srgbClr val="FFFFFF"/>
          </a:solidFill>
          <a:latin typeface="+mn-lt"/>
          <a:ea typeface="宋体" pitchFamily="2" charset="-122"/>
        </a:defRPr>
      </a:lvl8pPr>
      <a:lvl9pPr marL="3886200" indent="-228600" algn="l" rtl="0" eaLnBrk="0" fontAlgn="base" hangingPunct="0">
        <a:spcBef>
          <a:spcPct val="20000"/>
        </a:spcBef>
        <a:spcAft>
          <a:spcPct val="0"/>
        </a:spcAft>
        <a:buChar char="»"/>
        <a:defRPr sz="2000" b="1">
          <a:solidFill>
            <a:srgbClr val="FFFFFF"/>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package" Target="../embeddings/Microsoft_Office_Word_Document1.docx"/><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0" y="2708275"/>
            <a:ext cx="9144000" cy="1446213"/>
          </a:xfrm>
          <a:prstGeom prst="rect">
            <a:avLst/>
          </a:prstGeom>
          <a:noFill/>
          <a:ln w="9525">
            <a:noFill/>
            <a:miter lim="800000"/>
            <a:headEnd/>
            <a:tailEnd/>
          </a:ln>
        </p:spPr>
        <p:txBody>
          <a:bodyPr>
            <a:spAutoFit/>
          </a:bodyPr>
          <a:lstStyle/>
          <a:p>
            <a:pPr algn="ctr"/>
            <a:r>
              <a:rPr lang="en-US" altLang="zh-CN" sz="4400" b="1">
                <a:solidFill>
                  <a:srgbClr val="FF0000"/>
                </a:solidFill>
                <a:latin typeface="Times New Roman" pitchFamily="18" charset="0"/>
                <a:cs typeface="Times New Roman" pitchFamily="18" charset="0"/>
              </a:rPr>
              <a:t>   Fair Education in China</a:t>
            </a:r>
            <a:r>
              <a:rPr lang="zh-CN" altLang="en-US" sz="4400" b="1">
                <a:solidFill>
                  <a:srgbClr val="FF0000"/>
                </a:solidFill>
                <a:latin typeface="Times New Roman" pitchFamily="18" charset="0"/>
                <a:cs typeface="Times New Roman" pitchFamily="18" charset="0"/>
              </a:rPr>
              <a:t>：</a:t>
            </a:r>
          </a:p>
          <a:p>
            <a:pPr algn="ctr"/>
            <a:r>
              <a:rPr lang="en-US" altLang="zh-CN" sz="4400" b="1">
                <a:solidFill>
                  <a:srgbClr val="FF0000"/>
                </a:solidFill>
                <a:latin typeface="Times New Roman" pitchFamily="18" charset="0"/>
                <a:cs typeface="Times New Roman" pitchFamily="18" charset="0"/>
              </a:rPr>
              <a:t>Theory, Reality and Prospect</a:t>
            </a:r>
            <a:endParaRPr lang="zh-CN" altLang="en-US" sz="4400" b="1">
              <a:solidFill>
                <a:srgbClr val="FF0000"/>
              </a:solidFill>
              <a:latin typeface="Times New Roman" pitchFamily="18" charset="0"/>
              <a:ea typeface="黑体" pitchFamily="2" charset="-122"/>
              <a:cs typeface="Times New Roman" pitchFamily="18" charset="0"/>
            </a:endParaRPr>
          </a:p>
        </p:txBody>
      </p:sp>
      <p:sp>
        <p:nvSpPr>
          <p:cNvPr id="5123" name="Text Box 5"/>
          <p:cNvSpPr txBox="1">
            <a:spLocks noChangeArrowheads="1"/>
          </p:cNvSpPr>
          <p:nvPr/>
        </p:nvSpPr>
        <p:spPr bwMode="auto">
          <a:xfrm>
            <a:off x="3257550" y="6192838"/>
            <a:ext cx="2892425" cy="457200"/>
          </a:xfrm>
          <a:prstGeom prst="rect">
            <a:avLst/>
          </a:prstGeom>
          <a:noFill/>
          <a:ln w="9525">
            <a:noFill/>
            <a:miter lim="800000"/>
            <a:headEnd/>
            <a:tailEnd/>
          </a:ln>
        </p:spPr>
        <p:txBody>
          <a:bodyPr>
            <a:spAutoFit/>
          </a:bodyPr>
          <a:lstStyle/>
          <a:p>
            <a:pPr eaLnBrk="1" hangingPunct="1">
              <a:spcBef>
                <a:spcPct val="50000"/>
              </a:spcBef>
            </a:pPr>
            <a:r>
              <a:rPr lang="en-US" altLang="zh-CN" sz="2400" b="1">
                <a:solidFill>
                  <a:srgbClr val="FF3300"/>
                </a:solidFill>
                <a:latin typeface="Times New Roman" pitchFamily="18" charset="0"/>
                <a:ea typeface="黑体" pitchFamily="2" charset="-122"/>
                <a:cs typeface="Times New Roman" pitchFamily="18" charset="0"/>
              </a:rPr>
              <a:t>March 20,  2013</a:t>
            </a:r>
            <a:endParaRPr lang="zh-CN" altLang="en-US" sz="2400" b="1">
              <a:solidFill>
                <a:srgbClr val="FF3300"/>
              </a:solidFill>
              <a:latin typeface="Times New Roman" pitchFamily="18" charset="0"/>
              <a:ea typeface="黑体" pitchFamily="2" charset="-122"/>
              <a:cs typeface="Times New Roman" pitchFamily="18" charset="0"/>
            </a:endParaRPr>
          </a:p>
        </p:txBody>
      </p:sp>
      <p:graphicFrame>
        <p:nvGraphicFramePr>
          <p:cNvPr id="5124" name="Object 5"/>
          <p:cNvGraphicFramePr>
            <a:graphicFrameLocks noChangeAspect="1"/>
          </p:cNvGraphicFramePr>
          <p:nvPr/>
        </p:nvGraphicFramePr>
        <p:xfrm>
          <a:off x="1908175" y="3357563"/>
          <a:ext cx="5260975" cy="198437"/>
        </p:xfrm>
        <a:graphic>
          <a:graphicData uri="http://schemas.openxmlformats.org/presentationml/2006/ole">
            <p:oleObj spid="_x0000_s5124" name="文档" r:id="rId5" imgW="5261479" imgH="198345" progId="Word.Document.12">
              <p:embed/>
            </p:oleObj>
          </a:graphicData>
        </a:graphic>
      </p:graphicFrame>
      <p:pic>
        <p:nvPicPr>
          <p:cNvPr id="5125" name="Picture 7" descr="W020081112397160877797"/>
          <p:cNvPicPr>
            <a:picLocks noChangeAspect="1" noChangeArrowheads="1"/>
          </p:cNvPicPr>
          <p:nvPr/>
        </p:nvPicPr>
        <p:blipFill>
          <a:blip r:embed="rId6" cstate="print"/>
          <a:srcRect/>
          <a:stretch>
            <a:fillRect/>
          </a:stretch>
        </p:blipFill>
        <p:spPr bwMode="auto">
          <a:xfrm>
            <a:off x="7667625" y="404813"/>
            <a:ext cx="1223963" cy="1195387"/>
          </a:xfrm>
          <a:prstGeom prst="rect">
            <a:avLst/>
          </a:prstGeom>
          <a:noFill/>
          <a:ln w="9525">
            <a:noFill/>
            <a:miter lim="800000"/>
            <a:headEnd/>
            <a:tailEnd/>
          </a:ln>
        </p:spPr>
      </p:pic>
      <p:sp>
        <p:nvSpPr>
          <p:cNvPr id="5126" name="TextBox 1"/>
          <p:cNvSpPr txBox="1">
            <a:spLocks noChangeArrowheads="1"/>
          </p:cNvSpPr>
          <p:nvPr/>
        </p:nvSpPr>
        <p:spPr bwMode="auto">
          <a:xfrm>
            <a:off x="323850" y="5338763"/>
            <a:ext cx="8567738" cy="701675"/>
          </a:xfrm>
          <a:prstGeom prst="rect">
            <a:avLst/>
          </a:prstGeom>
          <a:noFill/>
          <a:ln w="9525">
            <a:noFill/>
            <a:miter lim="800000"/>
            <a:headEnd/>
            <a:tailEnd/>
          </a:ln>
        </p:spPr>
        <p:txBody>
          <a:bodyPr>
            <a:spAutoFit/>
          </a:bodyPr>
          <a:lstStyle/>
          <a:p>
            <a:pPr algn="ctr" eaLnBrk="1" hangingPunct="1"/>
            <a:r>
              <a:rPr lang="en-US" altLang="zh-CN" sz="2000" b="1">
                <a:solidFill>
                  <a:srgbClr val="FFFF00"/>
                </a:solidFill>
                <a:latin typeface="Times New Roman" pitchFamily="18" charset="0"/>
                <a:ea typeface="黑体" pitchFamily="2" charset="-122"/>
                <a:cs typeface="Times New Roman" pitchFamily="18" charset="0"/>
              </a:rPr>
              <a:t>DR. JIN Baohua</a:t>
            </a:r>
            <a:endParaRPr lang="zh-CN" altLang="en-US" sz="2000" b="1">
              <a:solidFill>
                <a:srgbClr val="FFFF00"/>
              </a:solidFill>
              <a:latin typeface="Times New Roman" pitchFamily="18" charset="0"/>
              <a:ea typeface="黑体" pitchFamily="2" charset="-122"/>
              <a:cs typeface="Times New Roman" pitchFamily="18" charset="0"/>
            </a:endParaRPr>
          </a:p>
          <a:p>
            <a:pPr algn="ctr" eaLnBrk="1" hangingPunct="1"/>
            <a:r>
              <a:rPr lang="en-US" altLang="zh-CN" sz="2000" b="1">
                <a:solidFill>
                  <a:srgbClr val="FFFF00"/>
                </a:solidFill>
                <a:latin typeface="Times New Roman" pitchFamily="18" charset="0"/>
                <a:ea typeface="黑体" pitchFamily="2" charset="-122"/>
                <a:cs typeface="Times New Roman" pitchFamily="18" charset="0"/>
              </a:rPr>
              <a:t>Institute of  Higher Education, Beijing University of Technology</a:t>
            </a:r>
            <a:endParaRPr lang="zh-CN" altLang="en-US" sz="2000" b="1">
              <a:solidFill>
                <a:srgbClr val="FFFF00"/>
              </a:solidFill>
              <a:latin typeface="Times New Roman" pitchFamily="18" charset="0"/>
              <a:ea typeface="黑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4925" y="188913"/>
            <a:ext cx="9001125" cy="801687"/>
          </a:xfrm>
        </p:spPr>
        <p:txBody>
          <a:bodyPr/>
          <a:lstStyle/>
          <a:p>
            <a:r>
              <a:rPr lang="en-US" altLang="zh-CN" sz="3200" smtClean="0">
                <a:solidFill>
                  <a:srgbClr val="FFFF66"/>
                </a:solidFill>
                <a:latin typeface="Times New Roman" pitchFamily="18" charset="0"/>
                <a:ea typeface="黑体" pitchFamily="2" charset="-122"/>
                <a:cs typeface="Times New Roman" pitchFamily="18" charset="0"/>
              </a:rPr>
              <a:t>3. </a:t>
            </a:r>
            <a:r>
              <a:rPr lang="en-US" altLang="zh-CN" sz="3200" smtClean="0">
                <a:solidFill>
                  <a:schemeClr val="tx1"/>
                </a:solidFill>
                <a:latin typeface="Times New Roman" pitchFamily="18" charset="0"/>
                <a:ea typeface="黑体" pitchFamily="2" charset="-122"/>
                <a:cs typeface="Times New Roman" pitchFamily="18" charset="0"/>
              </a:rPr>
              <a:t>The Reason for Promoting Fair Education</a:t>
            </a:r>
            <a:endParaRPr lang="zh-CN" altLang="en-US" sz="3200" smtClean="0">
              <a:solidFill>
                <a:schemeClr val="tx1"/>
              </a:solidFill>
              <a:latin typeface="Times New Roman" pitchFamily="18" charset="0"/>
              <a:ea typeface="黑体" pitchFamily="2" charset="-122"/>
              <a:cs typeface="Times New Roman" pitchFamily="18" charset="0"/>
            </a:endParaRPr>
          </a:p>
        </p:txBody>
      </p:sp>
      <p:sp>
        <p:nvSpPr>
          <p:cNvPr id="15363" name="Rectangle 3"/>
          <p:cNvSpPr>
            <a:spLocks noGrp="1" noChangeArrowheads="1"/>
          </p:cNvSpPr>
          <p:nvPr>
            <p:ph type="body" idx="4294967295"/>
          </p:nvPr>
        </p:nvSpPr>
        <p:spPr>
          <a:xfrm>
            <a:off x="0" y="1196975"/>
            <a:ext cx="9251950" cy="5999163"/>
          </a:xfrm>
        </p:spPr>
        <p:txBody>
          <a:bodyPr/>
          <a:lstStyle/>
          <a:p>
            <a:pPr marL="609600" indent="-609600">
              <a:buFontTx/>
              <a:buNone/>
            </a:pPr>
            <a:endParaRPr lang="en-US" altLang="zh-CN" sz="2000" smtClean="0">
              <a:solidFill>
                <a:schemeClr val="bg1"/>
              </a:solidFill>
              <a:latin typeface="Times New Roman" pitchFamily="18" charset="0"/>
              <a:ea typeface="宋体" pitchFamily="2" charset="-122"/>
              <a:cs typeface="Times New Roman" pitchFamily="18" charset="0"/>
            </a:endParaRPr>
          </a:p>
          <a:p>
            <a:pPr marL="609600" indent="-609600">
              <a:buFontTx/>
              <a:buNone/>
            </a:pPr>
            <a:r>
              <a:rPr lang="en-US" altLang="zh-CN" sz="2000" smtClean="0">
                <a:solidFill>
                  <a:schemeClr val="bg1"/>
                </a:solidFill>
                <a:latin typeface="Times New Roman" pitchFamily="18" charset="0"/>
                <a:ea typeface="宋体" pitchFamily="2" charset="-122"/>
                <a:cs typeface="Times New Roman" pitchFamily="18" charset="0"/>
              </a:rPr>
              <a:t>A. Internal Value: Fair Education is the Internal Value of Education </a:t>
            </a:r>
            <a:r>
              <a:rPr lang="zh-CN" altLang="en-US" sz="2400" smtClean="0">
                <a:solidFill>
                  <a:schemeClr val="bg1"/>
                </a:solidFill>
                <a:latin typeface="楷体_GB2312" pitchFamily="49" charset="-122"/>
                <a:ea typeface="楷体_GB2312" pitchFamily="49" charset="-122"/>
                <a:cs typeface="Times New Roman" pitchFamily="18" charset="0"/>
              </a:rPr>
              <a:t>　　</a:t>
            </a:r>
          </a:p>
          <a:p>
            <a:pPr marL="609600" indent="-609600">
              <a:buFontTx/>
              <a:buNone/>
            </a:pPr>
            <a:endParaRPr lang="zh-CN" altLang="en-US" sz="2400" smtClean="0">
              <a:solidFill>
                <a:schemeClr val="bg1"/>
              </a:solidFill>
              <a:latin typeface="楷体_GB2312" pitchFamily="49" charset="-122"/>
              <a:ea typeface="楷体_GB2312" pitchFamily="49" charset="-122"/>
              <a:cs typeface="Times New Roman" pitchFamily="18" charset="0"/>
            </a:endParaRPr>
          </a:p>
          <a:p>
            <a:pPr marL="609600" indent="-609600">
              <a:buFontTx/>
              <a:buNone/>
            </a:pPr>
            <a:endParaRPr lang="zh-CN" altLang="en-US" sz="2800" smtClean="0">
              <a:solidFill>
                <a:schemeClr val="bg1"/>
              </a:solidFill>
              <a:latin typeface="宋体" pitchFamily="2" charset="-122"/>
              <a:ea typeface="黑体" pitchFamily="2" charset="-122"/>
              <a:cs typeface="Times New Roman" pitchFamily="18" charset="0"/>
            </a:endParaRPr>
          </a:p>
          <a:p>
            <a:pPr marL="609600" indent="-609600">
              <a:buFontTx/>
              <a:buNone/>
            </a:pPr>
            <a:endParaRPr lang="zh-CN" altLang="en-US" sz="2800" smtClean="0">
              <a:solidFill>
                <a:schemeClr val="bg1"/>
              </a:solidFill>
              <a:latin typeface="宋体" pitchFamily="2" charset="-122"/>
              <a:ea typeface="黑体" pitchFamily="2" charset="-122"/>
              <a:cs typeface="Times New Roman" pitchFamily="18" charset="0"/>
            </a:endParaRPr>
          </a:p>
        </p:txBody>
      </p:sp>
      <p:sp>
        <p:nvSpPr>
          <p:cNvPr id="15364" name="TextBox 1"/>
          <p:cNvSpPr txBox="1">
            <a:spLocks noChangeArrowheads="1"/>
          </p:cNvSpPr>
          <p:nvPr/>
        </p:nvSpPr>
        <p:spPr bwMode="auto">
          <a:xfrm>
            <a:off x="34925" y="2565400"/>
            <a:ext cx="3960813" cy="2563813"/>
          </a:xfrm>
          <a:prstGeom prst="rect">
            <a:avLst/>
          </a:prstGeom>
          <a:noFill/>
          <a:ln w="9525">
            <a:noFill/>
            <a:miter lim="800000"/>
            <a:headEnd/>
            <a:tailEnd/>
          </a:ln>
        </p:spPr>
        <p:txBody>
          <a:bodyPr>
            <a:spAutoFit/>
          </a:bodyPr>
          <a:lstStyle/>
          <a:p>
            <a:pPr algn="just" eaLnBrk="1" hangingPunct="1"/>
            <a:r>
              <a:rPr lang="en-US" altLang="zh-CN" b="1">
                <a:solidFill>
                  <a:schemeClr val="bg1"/>
                </a:solidFill>
                <a:latin typeface="Times New Roman" pitchFamily="18" charset="0"/>
                <a:ea typeface="楷体_GB2312" pitchFamily="49" charset="-122"/>
                <a:cs typeface="Times New Roman" pitchFamily="18" charset="0"/>
              </a:rPr>
              <a:t>Fair Education is essentially a kind of liberation of human nature and the core value pursuance of being a man. In today, Fair Education is the most important mechanism to protect everybody's, especially the weaker's basic right, defend the human nature and promote everyone's overall development.</a:t>
            </a:r>
            <a:endParaRPr lang="zh-CN" altLang="en-US" b="1">
              <a:solidFill>
                <a:schemeClr val="bg1"/>
              </a:solidFill>
              <a:latin typeface="Times New Roman" pitchFamily="18" charset="0"/>
              <a:ea typeface="楷体_GB2312" pitchFamily="49" charset="-122"/>
              <a:cs typeface="Times New Roman" pitchFamily="18" charset="0"/>
            </a:endParaRPr>
          </a:p>
        </p:txBody>
      </p:sp>
      <p:pic>
        <p:nvPicPr>
          <p:cNvPr id="15365" name="图片 1"/>
          <p:cNvPicPr>
            <a:picLocks noChangeAspect="1"/>
          </p:cNvPicPr>
          <p:nvPr/>
        </p:nvPicPr>
        <p:blipFill>
          <a:blip r:embed="rId2" cstate="print"/>
          <a:srcRect/>
          <a:stretch>
            <a:fillRect/>
          </a:stretch>
        </p:blipFill>
        <p:spPr bwMode="auto">
          <a:xfrm>
            <a:off x="3995738" y="2276475"/>
            <a:ext cx="5040312" cy="3744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0" y="188913"/>
            <a:ext cx="9144000" cy="863600"/>
          </a:xfrm>
        </p:spPr>
        <p:txBody>
          <a:bodyPr/>
          <a:lstStyle/>
          <a:p>
            <a:r>
              <a:rPr lang="en-US" altLang="zh-CN" sz="3200" smtClean="0">
                <a:solidFill>
                  <a:srgbClr val="FFFF66"/>
                </a:solidFill>
                <a:latin typeface="Times New Roman" pitchFamily="18" charset="0"/>
                <a:ea typeface="黑体" pitchFamily="2" charset="-122"/>
                <a:cs typeface="Times New Roman" pitchFamily="18" charset="0"/>
              </a:rPr>
              <a:t>3. </a:t>
            </a:r>
            <a:r>
              <a:rPr lang="en-US" altLang="zh-CN" sz="3200" smtClean="0">
                <a:solidFill>
                  <a:schemeClr val="tx1"/>
                </a:solidFill>
                <a:latin typeface="Times New Roman" pitchFamily="18" charset="0"/>
                <a:ea typeface="黑体" pitchFamily="2" charset="-122"/>
                <a:cs typeface="Times New Roman" pitchFamily="18" charset="0"/>
              </a:rPr>
              <a:t>The Reason for Promoting Fair Education</a:t>
            </a:r>
            <a:endParaRPr lang="zh-CN" altLang="en-US" sz="2400" smtClean="0">
              <a:solidFill>
                <a:schemeClr val="tx1"/>
              </a:solidFill>
              <a:latin typeface="Times New Roman" pitchFamily="18" charset="0"/>
              <a:ea typeface="黑体" pitchFamily="2" charset="-122"/>
              <a:cs typeface="Times New Roman" pitchFamily="18" charset="0"/>
            </a:endParaRPr>
          </a:p>
        </p:txBody>
      </p:sp>
      <p:sp>
        <p:nvSpPr>
          <p:cNvPr id="16387" name="内容占位符 2"/>
          <p:cNvSpPr>
            <a:spLocks noGrp="1"/>
          </p:cNvSpPr>
          <p:nvPr>
            <p:ph idx="1"/>
          </p:nvPr>
        </p:nvSpPr>
        <p:spPr>
          <a:xfrm>
            <a:off x="114300" y="1268413"/>
            <a:ext cx="8843963" cy="5472112"/>
          </a:xfrm>
        </p:spPr>
        <p:txBody>
          <a:bodyPr/>
          <a:lstStyle/>
          <a:p>
            <a:pPr marL="609600" indent="-609600">
              <a:buFontTx/>
              <a:buNone/>
            </a:pPr>
            <a:r>
              <a:rPr lang="en-US" altLang="zh-CN" sz="2000" smtClean="0">
                <a:solidFill>
                  <a:schemeClr val="bg1"/>
                </a:solidFill>
                <a:latin typeface="Times New Roman" pitchFamily="18" charset="0"/>
                <a:ea typeface="楷体_GB2312" pitchFamily="49" charset="-122"/>
                <a:cs typeface="Times New Roman" pitchFamily="18" charset="0"/>
              </a:rPr>
              <a:t>B. External Value: Fair Education is the External Value of Education </a:t>
            </a:r>
            <a:endParaRPr lang="zh-CN" altLang="en-US" sz="2000" smtClean="0">
              <a:solidFill>
                <a:schemeClr val="bg1"/>
              </a:solidFill>
              <a:latin typeface="Times New Roman" pitchFamily="18" charset="0"/>
              <a:ea typeface="黑体" pitchFamily="2" charset="-122"/>
              <a:cs typeface="Times New Roman" pitchFamily="18" charset="0"/>
            </a:endParaRPr>
          </a:p>
          <a:p>
            <a:pPr marL="609600" indent="-609600">
              <a:buFontTx/>
              <a:buNone/>
            </a:pPr>
            <a:endParaRPr lang="zh-CN" altLang="en-US" sz="1800" smtClean="0">
              <a:solidFill>
                <a:schemeClr val="bg1"/>
              </a:solidFill>
              <a:latin typeface="宋体" pitchFamily="2" charset="-122"/>
              <a:ea typeface="黑体" pitchFamily="2" charset="-122"/>
            </a:endParaRPr>
          </a:p>
        </p:txBody>
      </p:sp>
      <p:pic>
        <p:nvPicPr>
          <p:cNvPr id="16388" name="图片 1"/>
          <p:cNvPicPr>
            <a:picLocks noChangeAspect="1"/>
          </p:cNvPicPr>
          <p:nvPr/>
        </p:nvPicPr>
        <p:blipFill>
          <a:blip r:embed="rId2" cstate="print"/>
          <a:srcRect/>
          <a:stretch>
            <a:fillRect/>
          </a:stretch>
        </p:blipFill>
        <p:spPr bwMode="auto">
          <a:xfrm>
            <a:off x="0" y="1700213"/>
            <a:ext cx="9144000" cy="47529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1750" y="260350"/>
            <a:ext cx="9144000" cy="649288"/>
          </a:xfrm>
        </p:spPr>
        <p:txBody>
          <a:bodyPr/>
          <a:lstStyle/>
          <a:p>
            <a:r>
              <a:rPr lang="en-US" altLang="zh-CN" sz="3200" smtClean="0">
                <a:solidFill>
                  <a:srgbClr val="FFFF66"/>
                </a:solidFill>
                <a:latin typeface="Times New Roman" pitchFamily="18" charset="0"/>
                <a:ea typeface="黑体" pitchFamily="2" charset="-122"/>
                <a:cs typeface="Times New Roman" pitchFamily="18" charset="0"/>
              </a:rPr>
              <a:t>3. </a:t>
            </a:r>
            <a:r>
              <a:rPr lang="en-US" altLang="zh-CN" sz="3200" smtClean="0">
                <a:solidFill>
                  <a:schemeClr val="tx1"/>
                </a:solidFill>
                <a:latin typeface="Times New Roman" pitchFamily="18" charset="0"/>
                <a:ea typeface="黑体" pitchFamily="2" charset="-122"/>
                <a:cs typeface="Times New Roman" pitchFamily="18" charset="0"/>
              </a:rPr>
              <a:t>The Reason for Promoting Fair Education</a:t>
            </a:r>
            <a:endParaRPr lang="zh-CN" altLang="en-US" sz="2400" smtClean="0">
              <a:solidFill>
                <a:schemeClr val="tx1"/>
              </a:solidFill>
              <a:latin typeface="Times New Roman" pitchFamily="18" charset="0"/>
              <a:ea typeface="黑体" pitchFamily="2" charset="-122"/>
              <a:cs typeface="Times New Roman" pitchFamily="18" charset="0"/>
            </a:endParaRPr>
          </a:p>
        </p:txBody>
      </p:sp>
      <p:sp>
        <p:nvSpPr>
          <p:cNvPr id="17411" name="Rectangle 3"/>
          <p:cNvSpPr>
            <a:spLocks noGrp="1" noChangeArrowheads="1"/>
          </p:cNvSpPr>
          <p:nvPr>
            <p:ph type="body" idx="4294967295"/>
          </p:nvPr>
        </p:nvSpPr>
        <p:spPr>
          <a:xfrm>
            <a:off x="0" y="1219200"/>
            <a:ext cx="9144000" cy="5638800"/>
          </a:xfrm>
        </p:spPr>
        <p:txBody>
          <a:bodyPr/>
          <a:lstStyle/>
          <a:p>
            <a:pPr marL="609600" indent="-609600">
              <a:lnSpc>
                <a:spcPct val="90000"/>
              </a:lnSpc>
              <a:buFontTx/>
              <a:buNone/>
            </a:pPr>
            <a:r>
              <a:rPr lang="en-US" altLang="zh-CN" sz="2000" smtClean="0">
                <a:solidFill>
                  <a:schemeClr val="bg1"/>
                </a:solidFill>
                <a:latin typeface="Times New Roman" pitchFamily="18" charset="0"/>
                <a:ea typeface="楷体_GB2312" pitchFamily="49" charset="-122"/>
              </a:rPr>
              <a:t>B. </a:t>
            </a:r>
            <a:r>
              <a:rPr lang="en-US" altLang="zh-CN" sz="2000" smtClean="0">
                <a:solidFill>
                  <a:schemeClr val="bg1"/>
                </a:solidFill>
                <a:latin typeface="Times New Roman" pitchFamily="18" charset="0"/>
                <a:ea typeface="楷体_GB2312" pitchFamily="49" charset="-122"/>
                <a:cs typeface="Times New Roman" pitchFamily="18" charset="0"/>
              </a:rPr>
              <a:t>External Value: Fair Education is the External Value of Education </a:t>
            </a:r>
          </a:p>
          <a:p>
            <a:pPr marL="609600" indent="-609600">
              <a:lnSpc>
                <a:spcPct val="90000"/>
              </a:lnSpc>
              <a:buFontTx/>
              <a:buNone/>
            </a:pPr>
            <a:endParaRPr lang="zh-CN" altLang="en-US" sz="2000" b="0" smtClean="0">
              <a:solidFill>
                <a:srgbClr val="000099"/>
              </a:solidFill>
              <a:latin typeface="楷体_GB2312" pitchFamily="49" charset="-122"/>
              <a:ea typeface="楷体_GB2312" pitchFamily="49" charset="-122"/>
            </a:endParaRPr>
          </a:p>
          <a:p>
            <a:pPr marL="609600" indent="-609600">
              <a:lnSpc>
                <a:spcPct val="90000"/>
              </a:lnSpc>
              <a:buFontTx/>
              <a:buNone/>
            </a:pPr>
            <a:r>
              <a:rPr lang="en-US" altLang="zh-CN" sz="2000" u="sng" smtClean="0">
                <a:solidFill>
                  <a:schemeClr val="bg1"/>
                </a:solidFill>
                <a:latin typeface="Times New Roman" pitchFamily="18" charset="0"/>
                <a:ea typeface="黑体" pitchFamily="2" charset="-122"/>
              </a:rPr>
              <a:t>a. Fair Education is One of the Most Important Parts of Harmonious Society. </a:t>
            </a:r>
          </a:p>
          <a:p>
            <a:pPr marL="609600" indent="-609600" algn="just">
              <a:lnSpc>
                <a:spcPct val="90000"/>
              </a:lnSpc>
              <a:buFontTx/>
              <a:buNone/>
            </a:pPr>
            <a:r>
              <a:rPr lang="en-US" altLang="zh-CN" sz="2000" smtClean="0">
                <a:solidFill>
                  <a:schemeClr val="bg1"/>
                </a:solidFill>
                <a:latin typeface="Times New Roman" pitchFamily="18" charset="0"/>
                <a:ea typeface="黑体" pitchFamily="2" charset="-122"/>
              </a:rPr>
              <a:t>           </a:t>
            </a:r>
            <a:r>
              <a:rPr lang="en-US" altLang="zh-CN" sz="2000" b="0" smtClean="0">
                <a:solidFill>
                  <a:schemeClr val="bg1"/>
                </a:solidFill>
                <a:latin typeface="Times New Roman" pitchFamily="18" charset="0"/>
                <a:ea typeface="黑体" pitchFamily="2" charset="-122"/>
              </a:rPr>
              <a:t>Fairness included Educational Fairness is the internal and essential content of harmonious society. The construction of socialism H.S inevitably require "prior development of education, promote educational Fairness ". </a:t>
            </a:r>
          </a:p>
          <a:p>
            <a:pPr marL="609600" indent="-609600" algn="just">
              <a:lnSpc>
                <a:spcPct val="90000"/>
              </a:lnSpc>
              <a:buFontTx/>
              <a:buNone/>
            </a:pPr>
            <a:endParaRPr lang="zh-CN" altLang="en-US" sz="2000" b="0" smtClean="0">
              <a:solidFill>
                <a:schemeClr val="bg1"/>
              </a:solidFill>
              <a:latin typeface="Times New Roman" pitchFamily="18" charset="0"/>
              <a:ea typeface="黑体" pitchFamily="2" charset="-122"/>
            </a:endParaRPr>
          </a:p>
          <a:p>
            <a:pPr marL="609600" indent="-609600">
              <a:lnSpc>
                <a:spcPct val="90000"/>
              </a:lnSpc>
              <a:buFontTx/>
              <a:buNone/>
            </a:pPr>
            <a:r>
              <a:rPr lang="en-US" altLang="zh-CN" sz="2000" u="sng" smtClean="0">
                <a:solidFill>
                  <a:schemeClr val="bg1"/>
                </a:solidFill>
                <a:latin typeface="Times New Roman" pitchFamily="18" charset="0"/>
                <a:ea typeface="黑体" pitchFamily="2" charset="-122"/>
              </a:rPr>
              <a:t>b. Fair Education is Important Foundation of Harmonious Society.</a:t>
            </a:r>
          </a:p>
          <a:p>
            <a:pPr marL="609600" indent="-609600">
              <a:lnSpc>
                <a:spcPct val="90000"/>
              </a:lnSpc>
              <a:buFontTx/>
              <a:buNone/>
            </a:pPr>
            <a:r>
              <a:rPr lang="en-US" altLang="zh-CN" sz="2000" smtClean="0">
                <a:solidFill>
                  <a:schemeClr val="bg1"/>
                </a:solidFill>
                <a:latin typeface="Times New Roman" pitchFamily="18" charset="0"/>
                <a:ea typeface="黑体" pitchFamily="2" charset="-122"/>
              </a:rPr>
              <a:t>          </a:t>
            </a:r>
            <a:r>
              <a:rPr lang="en-US" altLang="zh-CN" sz="2000" b="0" smtClean="0">
                <a:solidFill>
                  <a:schemeClr val="bg1"/>
                </a:solidFill>
                <a:latin typeface="Times New Roman" pitchFamily="18" charset="0"/>
                <a:ea typeface="黑体" pitchFamily="2" charset="-122"/>
              </a:rPr>
              <a:t>To cultivate high quality worker and specialized talents that suit to harmonious society and develop our country's great intelligent resource advantage is the important foundation and essential endurance of constructing harmonious society.</a:t>
            </a:r>
          </a:p>
          <a:p>
            <a:pPr marL="609600" indent="-609600">
              <a:lnSpc>
                <a:spcPct val="90000"/>
              </a:lnSpc>
              <a:buFontTx/>
              <a:buNone/>
            </a:pPr>
            <a:endParaRPr lang="zh-CN" altLang="en-US" sz="2000" b="0" smtClean="0">
              <a:solidFill>
                <a:schemeClr val="bg1"/>
              </a:solidFill>
              <a:latin typeface="Times New Roman" pitchFamily="18" charset="0"/>
              <a:ea typeface="黑体" pitchFamily="2" charset="-122"/>
            </a:endParaRPr>
          </a:p>
          <a:p>
            <a:pPr marL="609600" indent="-609600">
              <a:lnSpc>
                <a:spcPct val="90000"/>
              </a:lnSpc>
              <a:buFontTx/>
              <a:buNone/>
            </a:pPr>
            <a:r>
              <a:rPr lang="en-US" altLang="zh-CN" sz="2000" u="sng" smtClean="0">
                <a:solidFill>
                  <a:schemeClr val="bg1"/>
                </a:solidFill>
                <a:latin typeface="Times New Roman" pitchFamily="18" charset="0"/>
                <a:ea typeface="楷体_GB2312" pitchFamily="49" charset="-122"/>
              </a:rPr>
              <a:t>c. Fair Education is Also a Way of Realizing </a:t>
            </a:r>
            <a:r>
              <a:rPr lang="en-US" altLang="zh-CN" sz="2000" u="sng" smtClean="0">
                <a:solidFill>
                  <a:schemeClr val="bg1"/>
                </a:solidFill>
                <a:latin typeface="Times New Roman" pitchFamily="18" charset="0"/>
                <a:ea typeface="黑体" pitchFamily="2" charset="-122"/>
              </a:rPr>
              <a:t>Harmonious Society</a:t>
            </a:r>
            <a:r>
              <a:rPr lang="en-US" altLang="zh-CN" sz="2000" u="sng" smtClean="0">
                <a:solidFill>
                  <a:schemeClr val="bg1"/>
                </a:solidFill>
                <a:latin typeface="Times New Roman" pitchFamily="18" charset="0"/>
                <a:ea typeface="楷体_GB2312" pitchFamily="49" charset="-122"/>
              </a:rPr>
              <a:t>. </a:t>
            </a:r>
          </a:p>
          <a:p>
            <a:pPr marL="609600" indent="-609600">
              <a:lnSpc>
                <a:spcPct val="90000"/>
              </a:lnSpc>
              <a:buFontTx/>
              <a:buNone/>
            </a:pPr>
            <a:r>
              <a:rPr lang="en-US" altLang="zh-CN" sz="2000" b="0" smtClean="0">
                <a:solidFill>
                  <a:schemeClr val="bg1"/>
                </a:solidFill>
                <a:latin typeface="Times New Roman" pitchFamily="18" charset="0"/>
                <a:ea typeface="楷体_GB2312" pitchFamily="49" charset="-122"/>
              </a:rPr>
              <a:t>           Only by insisting on educational </a:t>
            </a:r>
            <a:r>
              <a:rPr lang="en-US" altLang="zh-CN" sz="2000" smtClean="0">
                <a:solidFill>
                  <a:schemeClr val="bg1"/>
                </a:solidFill>
                <a:latin typeface="Times New Roman" pitchFamily="18" charset="0"/>
                <a:ea typeface="黑体" pitchFamily="2" charset="-122"/>
              </a:rPr>
              <a:t>Fairness</a:t>
            </a:r>
            <a:r>
              <a:rPr lang="en-US" altLang="zh-CN" sz="2000" b="0" smtClean="0">
                <a:solidFill>
                  <a:schemeClr val="bg1"/>
                </a:solidFill>
                <a:latin typeface="Times New Roman" pitchFamily="18" charset="0"/>
                <a:ea typeface="楷体_GB2312" pitchFamily="49" charset="-122"/>
              </a:rPr>
              <a:t> , endowing each learner the same chance of receiving education, can the social members' proficiency, enthusiasm and creativity be developed and realized.</a:t>
            </a:r>
            <a:endParaRPr lang="zh-CN" altLang="en-US" sz="2000" b="0" smtClean="0">
              <a:solidFill>
                <a:schemeClr val="bg1"/>
              </a:solidFill>
              <a:latin typeface="Times New Roman" pitchFamily="18" charset="0"/>
              <a:ea typeface="楷体_GB2312" pitchFamily="49" charset="-122"/>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0" y="152400"/>
            <a:ext cx="9144000" cy="863600"/>
          </a:xfrm>
        </p:spPr>
        <p:txBody>
          <a:bodyPr/>
          <a:lstStyle/>
          <a:p>
            <a:r>
              <a:rPr lang="en-US" altLang="zh-CN" sz="3200" smtClean="0">
                <a:solidFill>
                  <a:srgbClr val="FFFF66"/>
                </a:solidFill>
                <a:latin typeface="Times New Roman" pitchFamily="18" charset="0"/>
                <a:ea typeface="黑体" pitchFamily="2" charset="-122"/>
                <a:cs typeface="Times New Roman" pitchFamily="18" charset="0"/>
              </a:rPr>
              <a:t>3. </a:t>
            </a:r>
            <a:r>
              <a:rPr lang="en-US" altLang="zh-CN" sz="3200" smtClean="0">
                <a:solidFill>
                  <a:schemeClr val="tx1"/>
                </a:solidFill>
                <a:latin typeface="Times New Roman" pitchFamily="18" charset="0"/>
                <a:ea typeface="黑体" pitchFamily="2" charset="-122"/>
                <a:cs typeface="Times New Roman" pitchFamily="18" charset="0"/>
              </a:rPr>
              <a:t>The Reason for Promoting Fair Education</a:t>
            </a:r>
            <a:endParaRPr lang="zh-CN" altLang="en-US" sz="2400" smtClean="0">
              <a:solidFill>
                <a:schemeClr val="tx1"/>
              </a:solidFill>
              <a:latin typeface="Times New Roman" pitchFamily="18" charset="0"/>
              <a:ea typeface="黑体" pitchFamily="2" charset="-122"/>
              <a:cs typeface="Times New Roman" pitchFamily="18" charset="0"/>
            </a:endParaRPr>
          </a:p>
        </p:txBody>
      </p:sp>
      <p:sp>
        <p:nvSpPr>
          <p:cNvPr id="17411" name="内容占位符 2"/>
          <p:cNvSpPr>
            <a:spLocks noGrp="1"/>
          </p:cNvSpPr>
          <p:nvPr>
            <p:ph idx="1"/>
          </p:nvPr>
        </p:nvSpPr>
        <p:spPr>
          <a:xfrm>
            <a:off x="0" y="1196975"/>
            <a:ext cx="9144000" cy="5661025"/>
          </a:xfrm>
          <a:solidFill>
            <a:schemeClr val="accent2">
              <a:lumMod val="40000"/>
              <a:lumOff val="60000"/>
            </a:schemeClr>
          </a:solidFill>
        </p:spPr>
        <p:txBody>
          <a:bodyPr/>
          <a:lstStyle/>
          <a:p>
            <a:pPr marL="0" indent="0">
              <a:buFontTx/>
              <a:buNone/>
              <a:defRPr/>
            </a:pPr>
            <a:r>
              <a:rPr lang="en-US" altLang="zh-CN" sz="2000" dirty="0" smtClean="0">
                <a:solidFill>
                  <a:srgbClr val="000099"/>
                </a:solidFill>
                <a:latin typeface="Times New Roman" pitchFamily="18" charset="0"/>
                <a:ea typeface="楷体_GB2312" pitchFamily="49" charset="-122"/>
                <a:cs typeface="Times New Roman" pitchFamily="18" charset="0"/>
              </a:rPr>
              <a:t>C. </a:t>
            </a:r>
            <a:r>
              <a:rPr lang="en-US" altLang="zh-CN" sz="2000" dirty="0" smtClean="0">
                <a:solidFill>
                  <a:schemeClr val="bg1"/>
                </a:solidFill>
                <a:latin typeface="Times New Roman" pitchFamily="18" charset="0"/>
                <a:ea typeface="楷体_GB2312" pitchFamily="49" charset="-122"/>
                <a:cs typeface="Times New Roman" pitchFamily="18" charset="0"/>
              </a:rPr>
              <a:t>Universal Value: To Realize Fair Education is the Theme of Today's World</a:t>
            </a:r>
          </a:p>
          <a:p>
            <a:pPr marL="0" indent="0">
              <a:buFontTx/>
              <a:buNone/>
              <a:defRPr/>
            </a:pPr>
            <a:r>
              <a:rPr lang="zh-CN" altLang="en-US" sz="2800" dirty="0" smtClean="0">
                <a:solidFill>
                  <a:schemeClr val="bg1"/>
                </a:solidFill>
                <a:latin typeface="楷体_GB2312" pitchFamily="49" charset="-122"/>
                <a:ea typeface="楷体_GB2312" pitchFamily="49" charset="-122"/>
                <a:cs typeface="Times New Roman" pitchFamily="18" charset="0"/>
              </a:rPr>
              <a:t/>
            </a:r>
            <a:br>
              <a:rPr lang="zh-CN" altLang="en-US" sz="2800" dirty="0" smtClean="0">
                <a:solidFill>
                  <a:schemeClr val="bg1"/>
                </a:solidFill>
                <a:latin typeface="楷体_GB2312" pitchFamily="49" charset="-122"/>
                <a:ea typeface="楷体_GB2312" pitchFamily="49" charset="-122"/>
                <a:cs typeface="Times New Roman" pitchFamily="18" charset="0"/>
              </a:rPr>
            </a:br>
            <a:r>
              <a:rPr lang="zh-CN" altLang="en-US" sz="2800" dirty="0" smtClean="0">
                <a:solidFill>
                  <a:schemeClr val="bg1"/>
                </a:solidFill>
                <a:latin typeface="楷体_GB2312" pitchFamily="49" charset="-122"/>
                <a:ea typeface="楷体_GB2312" pitchFamily="49" charset="-122"/>
                <a:cs typeface="Times New Roman" pitchFamily="18" charset="0"/>
              </a:rPr>
              <a:t>   </a:t>
            </a:r>
            <a:endParaRPr lang="en-US" altLang="zh-CN" sz="2800" dirty="0" smtClean="0">
              <a:solidFill>
                <a:schemeClr val="bg1"/>
              </a:solidFill>
              <a:latin typeface="楷体_GB2312" pitchFamily="49" charset="-122"/>
              <a:ea typeface="楷体_GB2312" pitchFamily="49" charset="-122"/>
              <a:cs typeface="Times New Roman" pitchFamily="18" charset="0"/>
            </a:endParaRPr>
          </a:p>
          <a:p>
            <a:pPr marL="0" indent="0">
              <a:buFontTx/>
              <a:buNone/>
              <a:defRPr/>
            </a:pPr>
            <a:endParaRPr lang="en-US" altLang="zh-CN" sz="2800" dirty="0" smtClean="0">
              <a:solidFill>
                <a:schemeClr val="bg1"/>
              </a:solidFill>
              <a:latin typeface="楷体_GB2312" pitchFamily="49" charset="-122"/>
              <a:ea typeface="楷体_GB2312" pitchFamily="49" charset="-122"/>
              <a:cs typeface="Times New Roman" pitchFamily="18" charset="0"/>
            </a:endParaRPr>
          </a:p>
          <a:p>
            <a:pPr marL="0" indent="0">
              <a:buFontTx/>
              <a:buNone/>
              <a:defRPr/>
            </a:pPr>
            <a:endParaRPr lang="en-US" altLang="zh-CN" sz="2800" dirty="0" smtClean="0">
              <a:solidFill>
                <a:schemeClr val="bg1"/>
              </a:solidFill>
              <a:latin typeface="楷体_GB2312" pitchFamily="49" charset="-122"/>
              <a:ea typeface="楷体_GB2312" pitchFamily="49" charset="-122"/>
              <a:cs typeface="Times New Roman" pitchFamily="18" charset="0"/>
            </a:endParaRPr>
          </a:p>
          <a:p>
            <a:pPr marL="0" indent="0">
              <a:buFontTx/>
              <a:buNone/>
              <a:defRPr/>
            </a:pPr>
            <a:endParaRPr lang="en-US" altLang="zh-CN" sz="2800" dirty="0" smtClean="0">
              <a:solidFill>
                <a:schemeClr val="bg1"/>
              </a:solidFill>
              <a:latin typeface="楷体_GB2312" pitchFamily="49" charset="-122"/>
              <a:ea typeface="楷体_GB2312" pitchFamily="49" charset="-122"/>
              <a:cs typeface="Times New Roman" pitchFamily="18" charset="0"/>
            </a:endParaRPr>
          </a:p>
          <a:p>
            <a:pPr marL="0" indent="0">
              <a:buFontTx/>
              <a:buNone/>
              <a:defRPr/>
            </a:pPr>
            <a:endParaRPr lang="en-US" altLang="zh-CN" sz="2800" dirty="0" smtClean="0">
              <a:solidFill>
                <a:schemeClr val="bg1"/>
              </a:solidFill>
              <a:latin typeface="楷体_GB2312" pitchFamily="49" charset="-122"/>
              <a:ea typeface="楷体_GB2312" pitchFamily="49" charset="-122"/>
              <a:cs typeface="Times New Roman" pitchFamily="18" charset="0"/>
            </a:endParaRPr>
          </a:p>
          <a:p>
            <a:pPr marL="0" indent="0">
              <a:buFontTx/>
              <a:buNone/>
              <a:defRPr/>
            </a:pPr>
            <a:endParaRPr lang="en-US" altLang="zh-CN" sz="2800" dirty="0" smtClean="0">
              <a:solidFill>
                <a:schemeClr val="bg1"/>
              </a:solidFill>
              <a:latin typeface="楷体_GB2312" pitchFamily="49" charset="-122"/>
              <a:ea typeface="楷体_GB2312" pitchFamily="49" charset="-122"/>
              <a:cs typeface="Times New Roman" pitchFamily="18" charset="0"/>
            </a:endParaRPr>
          </a:p>
          <a:p>
            <a:pPr marL="0" indent="0">
              <a:buFontTx/>
              <a:buNone/>
              <a:defRPr/>
            </a:pPr>
            <a:endParaRPr lang="en-US" altLang="zh-CN" sz="2800" dirty="0" smtClean="0">
              <a:solidFill>
                <a:schemeClr val="bg1"/>
              </a:solidFill>
              <a:latin typeface="楷体_GB2312" pitchFamily="49" charset="-122"/>
              <a:ea typeface="楷体_GB2312" pitchFamily="49" charset="-122"/>
              <a:cs typeface="Times New Roman" pitchFamily="18" charset="0"/>
            </a:endParaRPr>
          </a:p>
          <a:p>
            <a:pPr marL="0" indent="0" algn="just">
              <a:buFontTx/>
              <a:buNone/>
              <a:defRPr/>
            </a:pPr>
            <a:endParaRPr lang="en-US" altLang="zh-CN" sz="1800" dirty="0" smtClean="0">
              <a:solidFill>
                <a:schemeClr val="bg1"/>
              </a:solidFill>
              <a:latin typeface="Times New Roman" pitchFamily="18" charset="0"/>
              <a:ea typeface="华文楷体" pitchFamily="2" charset="-122"/>
              <a:cs typeface="Times New Roman" pitchFamily="18" charset="0"/>
            </a:endParaRPr>
          </a:p>
        </p:txBody>
      </p:sp>
      <p:graphicFrame>
        <p:nvGraphicFramePr>
          <p:cNvPr id="4" name="图示 3"/>
          <p:cNvGraphicFramePr/>
          <p:nvPr/>
        </p:nvGraphicFramePr>
        <p:xfrm>
          <a:off x="19307"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手杖形箭头 4"/>
          <p:cNvSpPr/>
          <p:nvPr/>
        </p:nvSpPr>
        <p:spPr>
          <a:xfrm rot="904415">
            <a:off x="3856038" y="2460625"/>
            <a:ext cx="3213100" cy="1008063"/>
          </a:xfrm>
          <a:prstGeom prst="utur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流程图: 过程 5"/>
          <p:cNvSpPr>
            <a:spLocks noChangeArrowheads="1"/>
          </p:cNvSpPr>
          <p:nvPr/>
        </p:nvSpPr>
        <p:spPr bwMode="auto">
          <a:xfrm>
            <a:off x="5361492" y="3739227"/>
            <a:ext cx="3681991" cy="2953573"/>
          </a:xfrm>
          <a:prstGeom prst="flowChartProcess">
            <a:avLst/>
          </a:prstGeom>
          <a:gradFill rotWithShape="1">
            <a:gsLst>
              <a:gs pos="0">
                <a:srgbClr val="9BFD9B"/>
              </a:gs>
              <a:gs pos="35001">
                <a:srgbClr val="BAFCBA"/>
              </a:gs>
              <a:gs pos="100000">
                <a:srgbClr val="E4FFE4"/>
              </a:gs>
            </a:gsLst>
            <a:lin ang="16200000" scaled="1"/>
          </a:gradFill>
          <a:ln w="9525" algn="ctr">
            <a:solidFill>
              <a:srgbClr val="D20000"/>
            </a:solidFill>
            <a:miter lim="800000"/>
            <a:headEnd/>
            <a:tailEnd/>
          </a:ln>
          <a:effectLst>
            <a:outerShdw blurRad="40000" dist="20000" dir="5400000" rotWithShape="0">
              <a:srgbClr val="000000">
                <a:alpha val="37999"/>
              </a:srgbClr>
            </a:outerShdw>
          </a:effectLst>
          <a:scene3d>
            <a:camera prst="orthographicFront"/>
            <a:lightRig rig="threePt" dir="t"/>
          </a:scene3d>
          <a:sp3d>
            <a:bevelT prst="convex"/>
          </a:sp3d>
        </p:spPr>
        <p:txBody>
          <a:bodyPr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spcBef>
                <a:spcPct val="20000"/>
              </a:spcBef>
              <a:defRPr/>
            </a:pPr>
            <a:r>
              <a:rPr lang="en-US" altLang="zh-CN" b="1" dirty="0" smtClean="0">
                <a:solidFill>
                  <a:schemeClr val="bg1"/>
                </a:solidFill>
                <a:latin typeface="Times New Roman" pitchFamily="18" charset="0"/>
                <a:ea typeface="华文楷体" pitchFamily="2" charset="-122"/>
              </a:rPr>
              <a:t>Fair Education is not only a socialist China education pursuit of the core goal, but also is the universal values in the world today, and is recognized by almost all real democracy of the world.</a:t>
            </a:r>
            <a:endParaRPr lang="zh-CN" altLang="en-US" b="1" dirty="0" smtClean="0">
              <a:solidFill>
                <a:schemeClr val="bg1"/>
              </a:solidFill>
              <a:latin typeface="Times New Roman" pitchFamily="18" charset="0"/>
              <a:ea typeface="华文楷体" pitchFamily="2" charset="-122"/>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036050" cy="1223963"/>
          </a:xfrm>
        </p:spPr>
        <p:txBody>
          <a:bodyPr/>
          <a:lstStyle/>
          <a:p>
            <a:r>
              <a:rPr lang="en-US" altLang="zh-CN" sz="2000" smtClean="0">
                <a:solidFill>
                  <a:srgbClr val="FFFF66"/>
                </a:solidFill>
                <a:latin typeface="Times New Roman" pitchFamily="18" charset="0"/>
                <a:ea typeface="宋体" pitchFamily="2" charset="-122"/>
                <a:cs typeface="Times New Roman" pitchFamily="18" charset="0"/>
              </a:rPr>
              <a:t>C. </a:t>
            </a:r>
            <a:r>
              <a:rPr lang="en-US" altLang="zh-CN" sz="2000" smtClean="0">
                <a:solidFill>
                  <a:schemeClr val="tx1"/>
                </a:solidFill>
                <a:latin typeface="Times New Roman" pitchFamily="18" charset="0"/>
                <a:ea typeface="宋体" pitchFamily="2" charset="-122"/>
                <a:cs typeface="Times New Roman" pitchFamily="18" charset="0"/>
              </a:rPr>
              <a:t>Universal Value: To Realize Fair Education is the Theme of Today's World</a:t>
            </a:r>
            <a:endParaRPr lang="zh-CN" altLang="en-US" sz="2000" smtClean="0">
              <a:solidFill>
                <a:schemeClr val="tx1"/>
              </a:solidFill>
              <a:latin typeface="宋体" pitchFamily="2" charset="-122"/>
              <a:ea typeface="宋体" pitchFamily="2" charset="-122"/>
              <a:cs typeface="Times New Roman" pitchFamily="18" charset="0"/>
            </a:endParaRPr>
          </a:p>
        </p:txBody>
      </p:sp>
      <p:sp>
        <p:nvSpPr>
          <p:cNvPr id="19459" name="Rectangle 3"/>
          <p:cNvSpPr>
            <a:spLocks noGrp="1" noChangeArrowheads="1"/>
          </p:cNvSpPr>
          <p:nvPr>
            <p:ph type="body" idx="1"/>
          </p:nvPr>
        </p:nvSpPr>
        <p:spPr>
          <a:xfrm>
            <a:off x="0" y="1341438"/>
            <a:ext cx="9144000" cy="5516562"/>
          </a:xfrm>
          <a:ln>
            <a:solidFill>
              <a:srgbClr val="D20000"/>
            </a:solidFill>
          </a:ln>
        </p:spPr>
        <p:txBody>
          <a:bodyPr/>
          <a:lstStyle/>
          <a:p>
            <a:pPr algn="just">
              <a:lnSpc>
                <a:spcPct val="90000"/>
              </a:lnSpc>
              <a:buFontTx/>
              <a:buNone/>
            </a:pPr>
            <a:r>
              <a:rPr lang="en-US" altLang="zh-CN" sz="1800" smtClean="0">
                <a:solidFill>
                  <a:schemeClr val="bg1"/>
                </a:solidFill>
                <a:latin typeface="Times New Roman" pitchFamily="18" charset="0"/>
                <a:ea typeface="宋体" pitchFamily="2" charset="-122"/>
                <a:cs typeface="Times New Roman" pitchFamily="18" charset="0"/>
              </a:rPr>
              <a:t> For the recent years, as the main approach of human resource's development, education has been valued by every country, they paid more attention to the fair education no matter the developed country or the developing ones.</a:t>
            </a:r>
          </a:p>
          <a:p>
            <a:pPr algn="just">
              <a:lnSpc>
                <a:spcPct val="90000"/>
              </a:lnSpc>
            </a:pPr>
            <a:endParaRPr lang="zh-CN" altLang="zh-CN" sz="1600" smtClean="0">
              <a:solidFill>
                <a:schemeClr val="bg1"/>
              </a:solidFill>
              <a:latin typeface="Times New Roman" pitchFamily="18" charset="0"/>
              <a:ea typeface="宋体" pitchFamily="2" charset="-122"/>
              <a:cs typeface="Times New Roman" pitchFamily="18" charset="0"/>
            </a:endParaRPr>
          </a:p>
          <a:p>
            <a:pPr algn="just">
              <a:lnSpc>
                <a:spcPct val="90000"/>
              </a:lnSpc>
              <a:buFont typeface="Wingdings" pitchFamily="2" charset="2"/>
              <a:buChar char="u"/>
            </a:pPr>
            <a:r>
              <a:rPr lang="en-US" altLang="zh-CN" sz="1600" smtClean="0">
                <a:solidFill>
                  <a:schemeClr val="bg1"/>
                </a:solidFill>
                <a:latin typeface="Times New Roman" pitchFamily="18" charset="0"/>
                <a:ea typeface="宋体" pitchFamily="2" charset="-122"/>
                <a:cs typeface="Times New Roman" pitchFamily="18" charset="0"/>
              </a:rPr>
              <a:t>USA&lt;No Child Left Behind</a:t>
            </a:r>
            <a:r>
              <a:rPr lang="en-US" altLang="zh-CN" sz="1600" b="0" smtClean="0">
                <a:solidFill>
                  <a:schemeClr val="bg1"/>
                </a:solidFill>
                <a:latin typeface="Times New Roman" pitchFamily="18" charset="0"/>
                <a:ea typeface="宋体" pitchFamily="2" charset="-122"/>
                <a:cs typeface="Times New Roman" pitchFamily="18" charset="0"/>
              </a:rPr>
              <a:t>&gt;: it is an education reformation law by Government Bush in 2002 that fair education got more attention. Many states of America also carried out all kinds of education reformation at a certain extent that aimed to eliminate the unfair education.</a:t>
            </a:r>
          </a:p>
          <a:p>
            <a:pPr algn="just">
              <a:lnSpc>
                <a:spcPct val="90000"/>
              </a:lnSpc>
              <a:buFont typeface="Wingdings" pitchFamily="2" charset="2"/>
              <a:buChar char="u"/>
            </a:pPr>
            <a:endParaRPr lang="en-US" altLang="zh-CN" sz="1600" b="0" smtClean="0">
              <a:solidFill>
                <a:schemeClr val="bg1"/>
              </a:solidFill>
              <a:latin typeface="Times New Roman" pitchFamily="18" charset="0"/>
              <a:ea typeface="宋体" pitchFamily="2" charset="-122"/>
              <a:cs typeface="Times New Roman" pitchFamily="18" charset="0"/>
            </a:endParaRPr>
          </a:p>
          <a:p>
            <a:pPr algn="just">
              <a:lnSpc>
                <a:spcPct val="90000"/>
              </a:lnSpc>
              <a:buFont typeface="Wingdings" pitchFamily="2" charset="2"/>
              <a:buChar char="u"/>
            </a:pPr>
            <a:r>
              <a:rPr lang="en-US" altLang="zh-CN" sz="1600" smtClean="0">
                <a:solidFill>
                  <a:schemeClr val="bg1"/>
                </a:solidFill>
                <a:latin typeface="Times New Roman" pitchFamily="18" charset="0"/>
                <a:ea typeface="宋体" pitchFamily="2" charset="-122"/>
                <a:cs typeface="Times New Roman" pitchFamily="18" charset="0"/>
              </a:rPr>
              <a:t>Japan&lt;Education Promotion Law of Remote Region &gt;:</a:t>
            </a:r>
            <a:r>
              <a:rPr lang="en-US" altLang="zh-CN" sz="1600" b="0" smtClean="0">
                <a:solidFill>
                  <a:schemeClr val="bg1"/>
                </a:solidFill>
                <a:latin typeface="Times New Roman" pitchFamily="18" charset="0"/>
                <a:ea typeface="宋体" pitchFamily="2" charset="-122"/>
                <a:cs typeface="Times New Roman" pitchFamily="18" charset="0"/>
              </a:rPr>
              <a:t> revised in 1985, it is ruled all kinds of measures that the nation and the local governments must take in order to promote the education of Remote Region. Wenbu Province of Japan issued &lt;An Announcement about the Flexible Application of Educated Area System&gt;, and allowed the different states to take measures according to their different conditions.</a:t>
            </a:r>
          </a:p>
          <a:p>
            <a:pPr algn="just">
              <a:lnSpc>
                <a:spcPct val="90000"/>
              </a:lnSpc>
              <a:buFont typeface="Wingdings" pitchFamily="2" charset="2"/>
              <a:buChar char="u"/>
            </a:pPr>
            <a:endParaRPr lang="en-US" altLang="zh-CN" sz="1600" b="0" smtClean="0">
              <a:solidFill>
                <a:schemeClr val="bg1"/>
              </a:solidFill>
              <a:latin typeface="Times New Roman" pitchFamily="18" charset="0"/>
              <a:ea typeface="宋体" pitchFamily="2" charset="-122"/>
              <a:cs typeface="Times New Roman" pitchFamily="18" charset="0"/>
            </a:endParaRPr>
          </a:p>
          <a:p>
            <a:pPr algn="just">
              <a:lnSpc>
                <a:spcPct val="90000"/>
              </a:lnSpc>
              <a:buFont typeface="Wingdings" pitchFamily="2" charset="2"/>
              <a:buChar char="u"/>
            </a:pPr>
            <a:r>
              <a:rPr lang="en-US" altLang="zh-CN" sz="1600" smtClean="0">
                <a:solidFill>
                  <a:schemeClr val="bg1"/>
                </a:solidFill>
                <a:latin typeface="Times New Roman" pitchFamily="18" charset="0"/>
                <a:ea typeface="宋体" pitchFamily="2" charset="-122"/>
                <a:cs typeface="Times New Roman" pitchFamily="18" charset="0"/>
              </a:rPr>
              <a:t>The Korea carried out "Fairly" education:</a:t>
            </a:r>
            <a:r>
              <a:rPr lang="en-US" altLang="zh-CN" sz="1600" b="0" smtClean="0">
                <a:solidFill>
                  <a:schemeClr val="bg1"/>
                </a:solidFill>
                <a:latin typeface="Times New Roman" pitchFamily="18" charset="0"/>
                <a:ea typeface="宋体" pitchFamily="2" charset="-122"/>
                <a:cs typeface="Times New Roman" pitchFamily="18" charset="0"/>
              </a:rPr>
              <a:t> the former President Lu Wuxuan: “Enriching the welfare policy, eliminating the all unreasonable differences, developing a country that everyone has the same rights to get education”.</a:t>
            </a:r>
          </a:p>
          <a:p>
            <a:pPr algn="just">
              <a:lnSpc>
                <a:spcPct val="90000"/>
              </a:lnSpc>
              <a:buFont typeface="Wingdings" pitchFamily="2" charset="2"/>
              <a:buChar char="u"/>
            </a:pPr>
            <a:endParaRPr lang="en-US" altLang="zh-CN" sz="1600" b="0" smtClean="0">
              <a:solidFill>
                <a:schemeClr val="bg1"/>
              </a:solidFill>
              <a:latin typeface="Times New Roman" pitchFamily="18" charset="0"/>
              <a:ea typeface="宋体" pitchFamily="2" charset="-122"/>
              <a:cs typeface="Times New Roman" pitchFamily="18" charset="0"/>
            </a:endParaRPr>
          </a:p>
          <a:p>
            <a:pPr algn="just">
              <a:lnSpc>
                <a:spcPct val="90000"/>
              </a:lnSpc>
              <a:buFont typeface="Wingdings" pitchFamily="2" charset="2"/>
              <a:buChar char="u"/>
            </a:pPr>
            <a:r>
              <a:rPr lang="en-US" altLang="zh-CN" sz="1600" smtClean="0">
                <a:solidFill>
                  <a:schemeClr val="bg1"/>
                </a:solidFill>
                <a:latin typeface="Times New Roman" pitchFamily="18" charset="0"/>
                <a:ea typeface="宋体" pitchFamily="2" charset="-122"/>
                <a:cs typeface="Times New Roman" pitchFamily="18" charset="0"/>
              </a:rPr>
              <a:t>Brazil “Students Subsidies Plan":</a:t>
            </a:r>
            <a:r>
              <a:rPr lang="en-US" altLang="zh-CN" sz="1600" b="0" smtClean="0">
                <a:solidFill>
                  <a:schemeClr val="bg1"/>
                </a:solidFill>
                <a:latin typeface="Times New Roman" pitchFamily="18" charset="0"/>
                <a:ea typeface="宋体" pitchFamily="2" charset="-122"/>
                <a:cs typeface="Times New Roman" pitchFamily="18" charset="0"/>
              </a:rPr>
              <a:t> The government provides amounts of cash as subsidies to the mother schools of the poor children, and the condition is that the children should not be dropped out. This not only encourages the parents to send their children to school but also it is a kind of subsidy to the families.</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idx="4294967295"/>
          </p:nvPr>
        </p:nvSpPr>
        <p:spPr>
          <a:xfrm>
            <a:off x="0" y="152400"/>
            <a:ext cx="9144000" cy="863600"/>
          </a:xfrm>
        </p:spPr>
        <p:txBody>
          <a:bodyPr/>
          <a:lstStyle/>
          <a:p>
            <a:pPr>
              <a:defRPr/>
            </a:pPr>
            <a:r>
              <a:rPr lang="en-US" altLang="zh-CN" sz="3600" kern="1200" dirty="0" smtClean="0">
                <a:solidFill>
                  <a:schemeClr val="tx1"/>
                </a:solidFill>
                <a:latin typeface="华文宋体" pitchFamily="2" charset="-122"/>
                <a:ea typeface="华文宋体" pitchFamily="2" charset="-122"/>
                <a:cs typeface="+mn-cs"/>
              </a:rPr>
              <a:t>2</a:t>
            </a:r>
            <a:r>
              <a:rPr lang="en-US" altLang="zh-CN" sz="3600" dirty="0" smtClean="0">
                <a:solidFill>
                  <a:schemeClr val="tx1"/>
                </a:solidFill>
                <a:latin typeface="Times New Roman" pitchFamily="18" charset="0"/>
                <a:ea typeface="宋体" pitchFamily="2" charset="-122"/>
              </a:rPr>
              <a:t>. The reality of Chinese Fair Education</a:t>
            </a:r>
            <a:endParaRPr lang="zh-CN" altLang="zh-CN" sz="3600" dirty="0" smtClean="0">
              <a:solidFill>
                <a:schemeClr val="tx1"/>
              </a:solidFill>
              <a:latin typeface="黑体" pitchFamily="2" charset="-122"/>
              <a:ea typeface="黑体" pitchFamily="2" charset="-122"/>
            </a:endParaRPr>
          </a:p>
        </p:txBody>
      </p:sp>
      <p:sp>
        <p:nvSpPr>
          <p:cNvPr id="20483" name="AutoShape 3"/>
          <p:cNvSpPr>
            <a:spLocks noChangeArrowheads="1"/>
          </p:cNvSpPr>
          <p:nvPr/>
        </p:nvSpPr>
        <p:spPr bwMode="auto">
          <a:xfrm>
            <a:off x="914400" y="1905000"/>
            <a:ext cx="7850188" cy="720725"/>
          </a:xfrm>
          <a:prstGeom prst="roundRect">
            <a:avLst>
              <a:gd name="adj" fmla="val 16667"/>
            </a:avLst>
          </a:prstGeom>
          <a:solidFill>
            <a:srgbClr val="FFFFFF"/>
          </a:solidFill>
          <a:ln w="25400">
            <a:solidFill>
              <a:schemeClr val="accent1"/>
            </a:solidFill>
            <a:round/>
            <a:headEnd/>
            <a:tailEnd/>
          </a:ln>
          <a:effectLst>
            <a:outerShdw dist="107763" dir="18900000" algn="ctr" rotWithShape="0">
              <a:srgbClr val="9AD4F8">
                <a:alpha val="50000"/>
              </a:srgbClr>
            </a:outerShdw>
          </a:effectLst>
        </p:spPr>
        <p:txBody>
          <a:bodyPr wrap="none" anchor="ctr"/>
          <a:lstStyle/>
          <a:p>
            <a:pPr algn="ctr" eaLnBrk="1" hangingPunct="1"/>
            <a:r>
              <a:rPr lang="zh-CN" altLang="en-US" sz="3200" b="1">
                <a:solidFill>
                  <a:srgbClr val="000099"/>
                </a:solidFill>
                <a:sym typeface="宋体" pitchFamily="2" charset="-122"/>
              </a:rPr>
              <a:t>   </a:t>
            </a:r>
            <a:r>
              <a:rPr lang="en-US" altLang="zh-CN" b="1">
                <a:solidFill>
                  <a:schemeClr val="bg1"/>
                </a:solidFill>
                <a:latin typeface="Times New Roman" pitchFamily="18" charset="0"/>
              </a:rPr>
              <a:t>The Achievements that Chinese Fair Education have made</a:t>
            </a:r>
            <a:endParaRPr lang="zh-CN" altLang="en-US" b="1">
              <a:solidFill>
                <a:schemeClr val="bg1"/>
              </a:solidFill>
              <a:latin typeface="楷体_GB2312" pitchFamily="49" charset="-122"/>
              <a:ea typeface="楷体_GB2312" pitchFamily="49" charset="-122"/>
              <a:sym typeface="宋体" pitchFamily="2" charset="-122"/>
            </a:endParaRPr>
          </a:p>
        </p:txBody>
      </p:sp>
      <p:sp>
        <p:nvSpPr>
          <p:cNvPr id="4100" name="AutoShape 4"/>
          <p:cNvSpPr>
            <a:spLocks noChangeArrowheads="1"/>
          </p:cNvSpPr>
          <p:nvPr/>
        </p:nvSpPr>
        <p:spPr bwMode="auto">
          <a:xfrm>
            <a:off x="684213" y="1916113"/>
            <a:ext cx="1295400" cy="720725"/>
          </a:xfrm>
          <a:prstGeom prst="roundRect">
            <a:avLst>
              <a:gd name="adj" fmla="val 16667"/>
            </a:avLst>
          </a:prstGeom>
          <a:gradFill rotWithShape="1">
            <a:gsLst>
              <a:gs pos="0">
                <a:schemeClr val="accent1">
                  <a:gamma/>
                  <a:shade val="45882"/>
                  <a:invGamma/>
                </a:schemeClr>
              </a:gs>
              <a:gs pos="100000">
                <a:schemeClr val="accent1"/>
              </a:gs>
            </a:gsLst>
            <a:lin ang="5400000" scaled="1"/>
          </a:gradFill>
          <a:ln>
            <a:noFill/>
          </a:ln>
          <a:effectLst/>
          <a:extLst/>
        </p:spPr>
        <p:txBody>
          <a:bodyPr wrap="none" anchor="ctr"/>
          <a:lstStyle/>
          <a:p>
            <a:pPr algn="ctr" eaLnBrk="1" hangingPunct="1">
              <a:defRPr/>
            </a:pPr>
            <a:r>
              <a:rPr lang="zh-CN" altLang="en-US" sz="2800" b="1" dirty="0">
                <a:solidFill>
                  <a:srgbClr val="FFFFFF"/>
                </a:solidFill>
                <a:latin typeface="Arial" panose="020B0604020202020204" pitchFamily="34" charset="0"/>
              </a:rPr>
              <a:t>（</a:t>
            </a:r>
            <a:r>
              <a:rPr lang="en-US" altLang="zh-CN" sz="2800" b="1" dirty="0">
                <a:solidFill>
                  <a:srgbClr val="FFFFFF"/>
                </a:solidFill>
                <a:latin typeface="Arial" panose="020B0604020202020204" pitchFamily="34" charset="0"/>
              </a:rPr>
              <a:t>1</a:t>
            </a:r>
            <a:r>
              <a:rPr lang="zh-CN" altLang="en-US" sz="2800" b="1" dirty="0">
                <a:solidFill>
                  <a:srgbClr val="FFFFFF"/>
                </a:solidFill>
                <a:latin typeface="Arial" panose="020B0604020202020204" pitchFamily="34" charset="0"/>
              </a:rPr>
              <a:t>）</a:t>
            </a:r>
          </a:p>
        </p:txBody>
      </p:sp>
      <p:sp>
        <p:nvSpPr>
          <p:cNvPr id="20485" name="AutoShape 5"/>
          <p:cNvSpPr>
            <a:spLocks noChangeArrowheads="1"/>
          </p:cNvSpPr>
          <p:nvPr/>
        </p:nvSpPr>
        <p:spPr bwMode="auto">
          <a:xfrm>
            <a:off x="838200" y="3200400"/>
            <a:ext cx="7920038" cy="720725"/>
          </a:xfrm>
          <a:prstGeom prst="roundRect">
            <a:avLst>
              <a:gd name="adj" fmla="val 16667"/>
            </a:avLst>
          </a:prstGeom>
          <a:solidFill>
            <a:srgbClr val="FFFFFF"/>
          </a:solidFill>
          <a:ln w="25400">
            <a:solidFill>
              <a:schemeClr val="accent1"/>
            </a:solidFill>
            <a:round/>
            <a:headEnd/>
            <a:tailEnd/>
          </a:ln>
          <a:effectLst>
            <a:outerShdw dist="107763" dir="18900000" algn="ctr" rotWithShape="0">
              <a:srgbClr val="9AD4F8">
                <a:alpha val="50000"/>
              </a:srgbClr>
            </a:outerShdw>
          </a:effectLst>
        </p:spPr>
        <p:txBody>
          <a:bodyPr wrap="none" anchor="ctr"/>
          <a:lstStyle/>
          <a:p>
            <a:pPr algn="ctr" eaLnBrk="1" hangingPunct="1"/>
            <a:r>
              <a:rPr lang="en-US" altLang="zh-CN" b="1">
                <a:solidFill>
                  <a:srgbClr val="000099"/>
                </a:solidFill>
                <a:latin typeface="Times New Roman" pitchFamily="18" charset="0"/>
                <a:ea typeface="楷体_GB2312" pitchFamily="49" charset="-122"/>
                <a:cs typeface="Times New Roman" pitchFamily="18" charset="0"/>
                <a:sym typeface="宋体" pitchFamily="2" charset="-122"/>
              </a:rPr>
              <a:t>The Problems </a:t>
            </a:r>
            <a:r>
              <a:rPr lang="en-US" altLang="zh-CN" b="1">
                <a:solidFill>
                  <a:schemeClr val="bg1"/>
                </a:solidFill>
                <a:latin typeface="Times New Roman" pitchFamily="18" charset="0"/>
                <a:ea typeface="楷体_GB2312" pitchFamily="49" charset="-122"/>
                <a:cs typeface="Times New Roman" pitchFamily="18" charset="0"/>
                <a:sym typeface="宋体" pitchFamily="2" charset="-122"/>
              </a:rPr>
              <a:t>that Existed in </a:t>
            </a:r>
            <a:r>
              <a:rPr lang="en-US" altLang="zh-CN" b="1">
                <a:solidFill>
                  <a:srgbClr val="000099"/>
                </a:solidFill>
                <a:latin typeface="Times New Roman" pitchFamily="18" charset="0"/>
                <a:ea typeface="楷体_GB2312" pitchFamily="49" charset="-122"/>
                <a:cs typeface="Times New Roman" pitchFamily="18" charset="0"/>
                <a:sym typeface="宋体" pitchFamily="2" charset="-122"/>
              </a:rPr>
              <a:t>Chinese Fair Education</a:t>
            </a:r>
            <a:endParaRPr lang="zh-CN" altLang="en-US" b="1">
              <a:solidFill>
                <a:srgbClr val="000099"/>
              </a:solidFill>
              <a:latin typeface="Times New Roman" pitchFamily="18" charset="0"/>
              <a:ea typeface="楷体_GB2312" pitchFamily="49" charset="-122"/>
              <a:cs typeface="Times New Roman" pitchFamily="18" charset="0"/>
              <a:sym typeface="宋体" pitchFamily="2" charset="-122"/>
            </a:endParaRPr>
          </a:p>
        </p:txBody>
      </p:sp>
      <p:sp>
        <p:nvSpPr>
          <p:cNvPr id="20486" name="AutoShape 6"/>
          <p:cNvSpPr>
            <a:spLocks noChangeArrowheads="1"/>
          </p:cNvSpPr>
          <p:nvPr/>
        </p:nvSpPr>
        <p:spPr bwMode="auto">
          <a:xfrm>
            <a:off x="684213" y="4581525"/>
            <a:ext cx="7920037" cy="720725"/>
          </a:xfrm>
          <a:prstGeom prst="roundRect">
            <a:avLst>
              <a:gd name="adj" fmla="val 16667"/>
            </a:avLst>
          </a:prstGeom>
          <a:solidFill>
            <a:srgbClr val="FFFFFF"/>
          </a:solidFill>
          <a:ln w="25400">
            <a:solidFill>
              <a:schemeClr val="accent1"/>
            </a:solidFill>
            <a:round/>
            <a:headEnd/>
            <a:tailEnd/>
          </a:ln>
          <a:effectLst>
            <a:outerShdw dist="107763" dir="18900000" algn="ctr" rotWithShape="0">
              <a:srgbClr val="9AD4F8">
                <a:alpha val="50000"/>
              </a:srgbClr>
            </a:outerShdw>
          </a:effectLst>
        </p:spPr>
        <p:txBody>
          <a:bodyPr wrap="none" anchor="ctr"/>
          <a:lstStyle/>
          <a:p>
            <a:pPr algn="ctr" eaLnBrk="1" hangingPunct="1"/>
            <a:r>
              <a:rPr lang="en-US" altLang="zh-CN" b="1">
                <a:solidFill>
                  <a:schemeClr val="bg1"/>
                </a:solidFill>
                <a:latin typeface="Times New Roman" pitchFamily="18" charset="0"/>
                <a:ea typeface="楷体_GB2312" pitchFamily="49" charset="-122"/>
                <a:cs typeface="Times New Roman" pitchFamily="18" charset="0"/>
                <a:sym typeface="宋体" pitchFamily="2" charset="-122"/>
              </a:rPr>
              <a:t>              The Criticism that is Focused on the Higher Education areas</a:t>
            </a:r>
            <a:endParaRPr lang="zh-CN" altLang="en-US" b="1">
              <a:solidFill>
                <a:schemeClr val="bg1"/>
              </a:solidFill>
              <a:latin typeface="Times New Roman" pitchFamily="18" charset="0"/>
              <a:ea typeface="楷体_GB2312" pitchFamily="49" charset="-122"/>
              <a:cs typeface="Times New Roman" pitchFamily="18" charset="0"/>
              <a:sym typeface="宋体" pitchFamily="2" charset="-122"/>
            </a:endParaRPr>
          </a:p>
        </p:txBody>
      </p:sp>
      <p:sp>
        <p:nvSpPr>
          <p:cNvPr id="4103" name="AutoShape 7"/>
          <p:cNvSpPr>
            <a:spLocks noChangeArrowheads="1"/>
          </p:cNvSpPr>
          <p:nvPr/>
        </p:nvSpPr>
        <p:spPr bwMode="auto">
          <a:xfrm>
            <a:off x="684213" y="3213100"/>
            <a:ext cx="1295400" cy="720725"/>
          </a:xfrm>
          <a:prstGeom prst="roundRect">
            <a:avLst>
              <a:gd name="adj" fmla="val 16667"/>
            </a:avLst>
          </a:prstGeom>
          <a:gradFill rotWithShape="1">
            <a:gsLst>
              <a:gs pos="0">
                <a:schemeClr val="accent1">
                  <a:gamma/>
                  <a:shade val="45882"/>
                  <a:invGamma/>
                </a:schemeClr>
              </a:gs>
              <a:gs pos="100000">
                <a:schemeClr val="accent1"/>
              </a:gs>
            </a:gsLst>
            <a:lin ang="5400000" scaled="1"/>
          </a:gradFill>
          <a:ln>
            <a:noFill/>
          </a:ln>
          <a:effectLst/>
          <a:extLst/>
        </p:spPr>
        <p:txBody>
          <a:bodyPr wrap="none" anchor="ctr"/>
          <a:lstStyle/>
          <a:p>
            <a:pPr algn="ctr" eaLnBrk="1" hangingPunct="1">
              <a:defRPr/>
            </a:pPr>
            <a:r>
              <a:rPr lang="zh-CN" altLang="en-US" sz="2800" b="1" dirty="0">
                <a:solidFill>
                  <a:srgbClr val="FFFFFF"/>
                </a:solidFill>
                <a:latin typeface="Arial" panose="020B0604020202020204" pitchFamily="34" charset="0"/>
              </a:rPr>
              <a:t>（</a:t>
            </a:r>
            <a:r>
              <a:rPr lang="en-US" altLang="zh-CN" sz="2800" b="1" dirty="0">
                <a:solidFill>
                  <a:srgbClr val="FFFFFF"/>
                </a:solidFill>
                <a:latin typeface="Arial" panose="020B0604020202020204" pitchFamily="34" charset="0"/>
              </a:rPr>
              <a:t>2</a:t>
            </a:r>
            <a:r>
              <a:rPr lang="zh-CN" altLang="en-US" sz="2800" b="1" dirty="0">
                <a:solidFill>
                  <a:srgbClr val="FFFFFF"/>
                </a:solidFill>
                <a:latin typeface="Arial" panose="020B0604020202020204" pitchFamily="34" charset="0"/>
              </a:rPr>
              <a:t>）</a:t>
            </a:r>
          </a:p>
        </p:txBody>
      </p:sp>
      <p:sp>
        <p:nvSpPr>
          <p:cNvPr id="4104" name="AutoShape 8"/>
          <p:cNvSpPr>
            <a:spLocks noChangeArrowheads="1"/>
          </p:cNvSpPr>
          <p:nvPr/>
        </p:nvSpPr>
        <p:spPr bwMode="auto">
          <a:xfrm>
            <a:off x="684213" y="4581525"/>
            <a:ext cx="1295400" cy="719138"/>
          </a:xfrm>
          <a:prstGeom prst="roundRect">
            <a:avLst>
              <a:gd name="adj" fmla="val 16667"/>
            </a:avLst>
          </a:prstGeom>
          <a:gradFill rotWithShape="1">
            <a:gsLst>
              <a:gs pos="0">
                <a:schemeClr val="accent1">
                  <a:gamma/>
                  <a:shade val="45882"/>
                  <a:invGamma/>
                </a:schemeClr>
              </a:gs>
              <a:gs pos="100000">
                <a:schemeClr val="accent1"/>
              </a:gs>
            </a:gsLst>
            <a:lin ang="5400000" scaled="1"/>
          </a:gradFill>
          <a:ln>
            <a:noFill/>
          </a:ln>
          <a:effectLst/>
          <a:extLst/>
        </p:spPr>
        <p:txBody>
          <a:bodyPr wrap="none" anchor="ctr"/>
          <a:lstStyle/>
          <a:p>
            <a:pPr algn="ctr" eaLnBrk="1" hangingPunct="1">
              <a:defRPr/>
            </a:pPr>
            <a:r>
              <a:rPr lang="zh-CN" altLang="en-US" sz="2800" b="1" dirty="0">
                <a:solidFill>
                  <a:srgbClr val="FFFFFF"/>
                </a:solidFill>
                <a:latin typeface="Arial" panose="020B0604020202020204" pitchFamily="34" charset="0"/>
              </a:rPr>
              <a:t>（</a:t>
            </a:r>
            <a:r>
              <a:rPr lang="en-US" altLang="zh-CN" sz="2800" b="1" dirty="0">
                <a:solidFill>
                  <a:srgbClr val="FFFFFF"/>
                </a:solidFill>
                <a:latin typeface="Arial" panose="020B0604020202020204" pitchFamily="34" charset="0"/>
              </a:rPr>
              <a:t>3</a:t>
            </a:r>
            <a:r>
              <a:rPr lang="zh-CN" altLang="en-US" sz="2800" b="1" dirty="0">
                <a:solidFill>
                  <a:srgbClr val="FFFFFF"/>
                </a:solidFill>
                <a:latin typeface="Arial" panose="020B0604020202020204" pitchFamily="34" charset="0"/>
              </a:rPr>
              <a:t>）</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6513" y="400050"/>
            <a:ext cx="9109076" cy="769938"/>
          </a:xfrm>
          <a:prstGeom prst="rect">
            <a:avLst/>
          </a:prstGeom>
          <a:noFill/>
          <a:ln w="9525">
            <a:noFill/>
            <a:miter lim="800000"/>
            <a:headEnd/>
            <a:tailEnd/>
          </a:ln>
        </p:spPr>
        <p:txBody>
          <a:bodyPr>
            <a:spAutoFit/>
          </a:bodyPr>
          <a:lstStyle/>
          <a:p>
            <a:pPr eaLnBrk="1" hangingPunct="1"/>
            <a:r>
              <a:rPr lang="en-US" altLang="zh-CN" sz="2000" b="1">
                <a:latin typeface="Times New Roman" pitchFamily="18" charset="0"/>
                <a:ea typeface="黑体" pitchFamily="2" charset="-122"/>
                <a:cs typeface="Times New Roman" pitchFamily="18" charset="0"/>
                <a:sym typeface="Arial" charset="0"/>
              </a:rPr>
              <a:t>(1) </a:t>
            </a:r>
            <a:r>
              <a:rPr lang="en-US" altLang="zh-CN" sz="2000" b="1">
                <a:latin typeface="Times New Roman" pitchFamily="18" charset="0"/>
                <a:ea typeface="黑体" pitchFamily="2" charset="-122"/>
                <a:cs typeface="Times New Roman" pitchFamily="18" charset="0"/>
              </a:rPr>
              <a:t>The Achievements that Chinese Fair Education have made</a:t>
            </a:r>
            <a:endParaRPr lang="en-US" altLang="zh-CN" sz="2000" b="1">
              <a:latin typeface="Times New Roman" pitchFamily="18" charset="0"/>
              <a:ea typeface="黑体" pitchFamily="2" charset="-122"/>
              <a:cs typeface="Times New Roman" pitchFamily="18" charset="0"/>
              <a:sym typeface="Arial" charset="0"/>
            </a:endParaRPr>
          </a:p>
          <a:p>
            <a:pPr eaLnBrk="1" hangingPunct="1"/>
            <a:endParaRPr lang="zh-CN" altLang="en-US" sz="2400" b="1">
              <a:latin typeface="Times New Roman" pitchFamily="18" charset="0"/>
              <a:ea typeface="黑体" pitchFamily="2" charset="-122"/>
              <a:cs typeface="Times New Roman" pitchFamily="18" charset="0"/>
              <a:sym typeface="Arial" charset="0"/>
            </a:endParaRPr>
          </a:p>
        </p:txBody>
      </p:sp>
      <p:pic>
        <p:nvPicPr>
          <p:cNvPr id="21507" name="图片 26"/>
          <p:cNvPicPr>
            <a:picLocks noChangeAspect="1" noChangeArrowheads="1"/>
          </p:cNvPicPr>
          <p:nvPr/>
        </p:nvPicPr>
        <p:blipFill>
          <a:blip r:embed="rId2" cstate="print"/>
          <a:srcRect/>
          <a:stretch>
            <a:fillRect/>
          </a:stretch>
        </p:blipFill>
        <p:spPr bwMode="auto">
          <a:xfrm>
            <a:off x="4716463" y="1341438"/>
            <a:ext cx="4356100" cy="5329237"/>
          </a:xfrm>
          <a:prstGeom prst="rect">
            <a:avLst/>
          </a:prstGeom>
          <a:noFill/>
          <a:ln w="9525">
            <a:noFill/>
            <a:miter lim="800000"/>
            <a:headEnd/>
            <a:tailEnd/>
          </a:ln>
        </p:spPr>
      </p:pic>
      <p:sp>
        <p:nvSpPr>
          <p:cNvPr id="21508" name="Text Box 5"/>
          <p:cNvSpPr txBox="1">
            <a:spLocks noChangeArrowheads="1"/>
          </p:cNvSpPr>
          <p:nvPr/>
        </p:nvSpPr>
        <p:spPr bwMode="auto">
          <a:xfrm>
            <a:off x="293688" y="1825625"/>
            <a:ext cx="4387850" cy="369888"/>
          </a:xfrm>
          <a:prstGeom prst="rect">
            <a:avLst/>
          </a:prstGeom>
          <a:noFill/>
          <a:ln w="9525">
            <a:noFill/>
            <a:miter lim="800000"/>
            <a:headEnd/>
            <a:tailEnd/>
          </a:ln>
        </p:spPr>
        <p:txBody>
          <a:bodyPr>
            <a:spAutoFit/>
          </a:bodyPr>
          <a:lstStyle/>
          <a:p>
            <a:pPr eaLnBrk="1" hangingPunct="1"/>
            <a:r>
              <a:rPr lang="en-US" altLang="zh-CN" b="1">
                <a:solidFill>
                  <a:srgbClr val="000099"/>
                </a:solidFill>
                <a:latin typeface="Times New Roman" pitchFamily="18" charset="0"/>
                <a:cs typeface="Times New Roman" pitchFamily="18" charset="0"/>
                <a:sym typeface="Arial" charset="0"/>
              </a:rPr>
              <a:t>A. Built a whole education system</a:t>
            </a:r>
            <a:endParaRPr lang="zh-CN" altLang="en-US" b="1">
              <a:solidFill>
                <a:srgbClr val="000099"/>
              </a:solidFill>
              <a:latin typeface="Times New Roman" pitchFamily="18" charset="0"/>
              <a:cs typeface="Times New Roman" pitchFamily="18" charset="0"/>
              <a:sym typeface="Arial" charset="0"/>
            </a:endParaRPr>
          </a:p>
        </p:txBody>
      </p:sp>
      <p:sp>
        <p:nvSpPr>
          <p:cNvPr id="21509" name="TextBox 1"/>
          <p:cNvSpPr txBox="1">
            <a:spLocks noChangeArrowheads="1"/>
          </p:cNvSpPr>
          <p:nvPr/>
        </p:nvSpPr>
        <p:spPr bwMode="auto">
          <a:xfrm>
            <a:off x="304800" y="2819400"/>
            <a:ext cx="4122738" cy="2032000"/>
          </a:xfrm>
          <a:prstGeom prst="rect">
            <a:avLst/>
          </a:prstGeom>
          <a:noFill/>
          <a:ln w="9525">
            <a:noFill/>
            <a:miter lim="800000"/>
            <a:headEnd/>
            <a:tailEnd/>
          </a:ln>
        </p:spPr>
        <p:txBody>
          <a:bodyPr>
            <a:spAutoFit/>
          </a:bodyPr>
          <a:lstStyle/>
          <a:p>
            <a:pPr algn="just" eaLnBrk="1" hangingPunct="1"/>
            <a:r>
              <a:rPr lang="en-US" altLang="zh-CN">
                <a:solidFill>
                  <a:schemeClr val="bg1"/>
                </a:solidFill>
                <a:latin typeface="Times New Roman" pitchFamily="18" charset="0"/>
                <a:cs typeface="Times New Roman" pitchFamily="18" charset="0"/>
              </a:rPr>
              <a:t>China have built a whole education system from preschool education to higher education, and carried out the simple course system at the beginning, abolished the double-track system, and made a foundation for the realization of fair education .</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225" y="400050"/>
            <a:ext cx="9121775" cy="769938"/>
          </a:xfrm>
          <a:prstGeom prst="rect">
            <a:avLst/>
          </a:prstGeom>
          <a:noFill/>
          <a:ln w="9525">
            <a:noFill/>
            <a:miter lim="800000"/>
            <a:headEnd/>
            <a:tailEnd/>
          </a:ln>
        </p:spPr>
        <p:txBody>
          <a:bodyPr>
            <a:spAutoFit/>
          </a:bodyPr>
          <a:lstStyle/>
          <a:p>
            <a:pPr eaLnBrk="1" hangingPunct="1"/>
            <a:r>
              <a:rPr lang="en-US" altLang="zh-CN" sz="2000" b="1">
                <a:latin typeface="Times New Roman" pitchFamily="18" charset="0"/>
                <a:ea typeface="黑体" pitchFamily="2" charset="-122"/>
                <a:cs typeface="Times New Roman" pitchFamily="18" charset="0"/>
                <a:sym typeface="Arial" charset="0"/>
              </a:rPr>
              <a:t>(1) </a:t>
            </a:r>
            <a:r>
              <a:rPr lang="en-US" altLang="zh-CN" sz="2000" b="1">
                <a:latin typeface="Times New Roman" pitchFamily="18" charset="0"/>
                <a:ea typeface="黑体" pitchFamily="2" charset="-122"/>
                <a:cs typeface="Times New Roman" pitchFamily="18" charset="0"/>
              </a:rPr>
              <a:t>The Achievements that Chinese Fair Education have made</a:t>
            </a:r>
            <a:endParaRPr lang="en-US" altLang="zh-CN" sz="2000" b="1">
              <a:latin typeface="Times New Roman" pitchFamily="18" charset="0"/>
              <a:ea typeface="黑体" pitchFamily="2" charset="-122"/>
              <a:cs typeface="Times New Roman" pitchFamily="18" charset="0"/>
              <a:sym typeface="Arial" charset="0"/>
            </a:endParaRPr>
          </a:p>
          <a:p>
            <a:pPr eaLnBrk="1" hangingPunct="1"/>
            <a:endParaRPr lang="zh-CN" altLang="en-US" sz="2400" b="1">
              <a:solidFill>
                <a:srgbClr val="DADA56"/>
              </a:solidFill>
              <a:latin typeface="Times New Roman" pitchFamily="18" charset="0"/>
              <a:ea typeface="黑体" pitchFamily="2" charset="-122"/>
              <a:cs typeface="Times New Roman" pitchFamily="18" charset="0"/>
              <a:sym typeface="Arial" charset="0"/>
            </a:endParaRPr>
          </a:p>
        </p:txBody>
      </p:sp>
      <p:sp>
        <p:nvSpPr>
          <p:cNvPr id="22531" name="Text Box 3"/>
          <p:cNvSpPr txBox="1">
            <a:spLocks noChangeArrowheads="1"/>
          </p:cNvSpPr>
          <p:nvPr/>
        </p:nvSpPr>
        <p:spPr bwMode="auto">
          <a:xfrm>
            <a:off x="107950" y="1362075"/>
            <a:ext cx="6767513" cy="369888"/>
          </a:xfrm>
          <a:prstGeom prst="rect">
            <a:avLst/>
          </a:prstGeom>
          <a:noFill/>
          <a:ln w="9525">
            <a:noFill/>
            <a:miter lim="800000"/>
            <a:headEnd/>
            <a:tailEnd/>
          </a:ln>
        </p:spPr>
        <p:txBody>
          <a:bodyPr>
            <a:spAutoFit/>
          </a:bodyPr>
          <a:lstStyle/>
          <a:p>
            <a:pPr algn="just">
              <a:spcAft>
                <a:spcPts val="700"/>
              </a:spcAft>
            </a:pPr>
            <a:r>
              <a:rPr lang="en-US" altLang="zh-CN" b="1">
                <a:solidFill>
                  <a:schemeClr val="bg1"/>
                </a:solidFill>
                <a:latin typeface="Times New Roman" pitchFamily="18" charset="0"/>
                <a:cs typeface="Times New Roman" pitchFamily="18" charset="0"/>
              </a:rPr>
              <a:t>B. Completely achieve the nine -year compulsory education</a:t>
            </a:r>
            <a:endParaRPr lang="zh-CN" altLang="en-US" sz="2800" b="1">
              <a:solidFill>
                <a:schemeClr val="bg1"/>
              </a:solidFill>
              <a:latin typeface="宋体" pitchFamily="2" charset="-122"/>
              <a:cs typeface="Times New Roman" pitchFamily="18" charset="0"/>
              <a:sym typeface="宋体" pitchFamily="2" charset="-122"/>
            </a:endParaRPr>
          </a:p>
        </p:txBody>
      </p:sp>
      <p:sp>
        <p:nvSpPr>
          <p:cNvPr id="22532" name="TextBox 1"/>
          <p:cNvSpPr txBox="1">
            <a:spLocks noChangeArrowheads="1"/>
          </p:cNvSpPr>
          <p:nvPr/>
        </p:nvSpPr>
        <p:spPr bwMode="auto">
          <a:xfrm>
            <a:off x="107950" y="2205038"/>
            <a:ext cx="5832475" cy="3170237"/>
          </a:xfrm>
          <a:prstGeom prst="rect">
            <a:avLst/>
          </a:prstGeom>
          <a:noFill/>
          <a:ln w="9525">
            <a:noFill/>
            <a:miter lim="800000"/>
            <a:headEnd/>
            <a:tailEnd/>
          </a:ln>
        </p:spPr>
        <p:txBody>
          <a:bodyPr>
            <a:spAutoFit/>
          </a:bodyPr>
          <a:lstStyle/>
          <a:p>
            <a:pPr marL="285750" indent="-285750" algn="just" eaLnBrk="1" hangingPunct="1">
              <a:buFontTx/>
              <a:buChar char="•"/>
            </a:pPr>
            <a:r>
              <a:rPr lang="en-US" altLang="zh-CN" sz="2000">
                <a:solidFill>
                  <a:schemeClr val="bg1"/>
                </a:solidFill>
                <a:latin typeface="Times New Roman" pitchFamily="18" charset="0"/>
                <a:cs typeface="Times New Roman" pitchFamily="18" charset="0"/>
              </a:rPr>
              <a:t>The presentation of the goal for nine-year compulsory education and its establishment as a nation law are of great importance in the process of realizing fair education. </a:t>
            </a:r>
          </a:p>
          <a:p>
            <a:pPr marL="285750" indent="-285750" algn="just" eaLnBrk="1" hangingPunct="1"/>
            <a:endParaRPr lang="en-US" altLang="zh-CN" sz="2000">
              <a:solidFill>
                <a:schemeClr val="bg1"/>
              </a:solidFill>
              <a:latin typeface="Times New Roman" pitchFamily="18" charset="0"/>
              <a:cs typeface="Times New Roman" pitchFamily="18" charset="0"/>
            </a:endParaRPr>
          </a:p>
          <a:p>
            <a:pPr marL="285750" indent="-285750" algn="just" eaLnBrk="1" hangingPunct="1">
              <a:buFontTx/>
              <a:buChar char="•"/>
            </a:pPr>
            <a:r>
              <a:rPr lang="en-US" altLang="zh-CN" sz="2000">
                <a:solidFill>
                  <a:schemeClr val="bg1"/>
                </a:solidFill>
                <a:latin typeface="Times New Roman" pitchFamily="18" charset="0"/>
                <a:cs typeface="Times New Roman" pitchFamily="18" charset="0"/>
              </a:rPr>
              <a:t>We have achieved the nine-year compulsory education nationwide in year 2008, and all the children have got this privilege. Ii is really not easy, especially in China, a developing country with the largest population</a:t>
            </a:r>
          </a:p>
        </p:txBody>
      </p:sp>
      <p:pic>
        <p:nvPicPr>
          <p:cNvPr id="22533" name="图片 1"/>
          <p:cNvPicPr>
            <a:picLocks noChangeAspect="1"/>
          </p:cNvPicPr>
          <p:nvPr/>
        </p:nvPicPr>
        <p:blipFill>
          <a:blip r:embed="rId2" cstate="print"/>
          <a:srcRect/>
          <a:stretch>
            <a:fillRect/>
          </a:stretch>
        </p:blipFill>
        <p:spPr bwMode="auto">
          <a:xfrm>
            <a:off x="5940425" y="2492375"/>
            <a:ext cx="3203575" cy="27368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3338" y="476250"/>
            <a:ext cx="9110662" cy="400050"/>
          </a:xfrm>
          <a:prstGeom prst="rect">
            <a:avLst/>
          </a:prstGeom>
          <a:noFill/>
          <a:ln w="9525">
            <a:noFill/>
            <a:miter lim="800000"/>
            <a:headEnd/>
            <a:tailEnd/>
          </a:ln>
        </p:spPr>
        <p:txBody>
          <a:bodyPr>
            <a:spAutoFit/>
          </a:bodyPr>
          <a:lstStyle/>
          <a:p>
            <a:pPr eaLnBrk="1" hangingPunct="1"/>
            <a:r>
              <a:rPr lang="en-US" altLang="zh-CN" sz="2000" b="1">
                <a:solidFill>
                  <a:srgbClr val="FFFF66"/>
                </a:solidFill>
                <a:latin typeface="Times New Roman" pitchFamily="18" charset="0"/>
                <a:ea typeface="黑体" pitchFamily="2" charset="-122"/>
                <a:cs typeface="Times New Roman" pitchFamily="18" charset="0"/>
                <a:sym typeface="Arial" charset="0"/>
              </a:rPr>
              <a:t>(1) </a:t>
            </a:r>
            <a:r>
              <a:rPr lang="en-US" altLang="zh-CN" sz="2000" b="1">
                <a:latin typeface="Times New Roman" pitchFamily="18" charset="0"/>
                <a:ea typeface="黑体" pitchFamily="2" charset="-122"/>
                <a:cs typeface="Times New Roman" pitchFamily="18" charset="0"/>
              </a:rPr>
              <a:t>The Achievements that </a:t>
            </a:r>
            <a:r>
              <a:rPr lang="en-US" altLang="zh-CN" sz="2000" b="1">
                <a:solidFill>
                  <a:srgbClr val="FFFF66"/>
                </a:solidFill>
                <a:latin typeface="Times New Roman" pitchFamily="18" charset="0"/>
                <a:ea typeface="黑体" pitchFamily="2" charset="-122"/>
                <a:cs typeface="Times New Roman" pitchFamily="18" charset="0"/>
              </a:rPr>
              <a:t>Chinese Fair Education have made</a:t>
            </a:r>
            <a:endParaRPr lang="en-US" altLang="zh-CN" sz="2000" b="1">
              <a:solidFill>
                <a:srgbClr val="FFFF66"/>
              </a:solidFill>
              <a:latin typeface="Times New Roman" pitchFamily="18" charset="0"/>
              <a:ea typeface="黑体" pitchFamily="2" charset="-122"/>
              <a:cs typeface="Times New Roman" pitchFamily="18" charset="0"/>
              <a:sym typeface="Arial" charset="0"/>
            </a:endParaRPr>
          </a:p>
        </p:txBody>
      </p:sp>
      <p:sp>
        <p:nvSpPr>
          <p:cNvPr id="23555" name="Text Box 3"/>
          <p:cNvSpPr txBox="1">
            <a:spLocks noChangeArrowheads="1"/>
          </p:cNvSpPr>
          <p:nvPr/>
        </p:nvSpPr>
        <p:spPr bwMode="auto">
          <a:xfrm>
            <a:off x="33338" y="1663700"/>
            <a:ext cx="5795962" cy="369888"/>
          </a:xfrm>
          <a:prstGeom prst="rect">
            <a:avLst/>
          </a:prstGeom>
          <a:noFill/>
          <a:ln w="9525">
            <a:noFill/>
            <a:miter lim="800000"/>
            <a:headEnd/>
            <a:tailEnd/>
          </a:ln>
        </p:spPr>
        <p:txBody>
          <a:bodyPr>
            <a:spAutoFit/>
          </a:bodyPr>
          <a:lstStyle/>
          <a:p>
            <a:pPr algn="just">
              <a:spcAft>
                <a:spcPts val="700"/>
              </a:spcAft>
            </a:pPr>
            <a:r>
              <a:rPr lang="en-US" altLang="zh-CN" b="1">
                <a:solidFill>
                  <a:srgbClr val="000099"/>
                </a:solidFill>
                <a:latin typeface="宋体" pitchFamily="2" charset="-122"/>
                <a:sym typeface="宋体" pitchFamily="2" charset="-122"/>
              </a:rPr>
              <a:t>C</a:t>
            </a:r>
            <a:r>
              <a:rPr lang="zh-CN" altLang="zh-CN" b="1">
                <a:solidFill>
                  <a:srgbClr val="000099"/>
                </a:solidFill>
                <a:latin typeface="宋体" pitchFamily="2" charset="-122"/>
                <a:sym typeface="宋体" pitchFamily="2" charset="-122"/>
              </a:rPr>
              <a:t>.</a:t>
            </a:r>
            <a:r>
              <a:rPr lang="en-US" altLang="zh-CN" b="1">
                <a:solidFill>
                  <a:schemeClr val="bg1"/>
                </a:solidFill>
                <a:latin typeface="Times New Roman" pitchFamily="18" charset="0"/>
                <a:cs typeface="Times New Roman" pitchFamily="18" charset="0"/>
              </a:rPr>
              <a:t>Attach great importance to the rural education</a:t>
            </a:r>
            <a:endParaRPr lang="zh-CN" altLang="en-US" sz="2800" b="1">
              <a:solidFill>
                <a:schemeClr val="bg1"/>
              </a:solidFill>
              <a:latin typeface="宋体" pitchFamily="2" charset="-122"/>
              <a:sym typeface="宋体" pitchFamily="2" charset="-122"/>
            </a:endParaRPr>
          </a:p>
        </p:txBody>
      </p:sp>
      <p:sp>
        <p:nvSpPr>
          <p:cNvPr id="23556" name="TextBox 1"/>
          <p:cNvSpPr txBox="1">
            <a:spLocks noChangeArrowheads="1"/>
          </p:cNvSpPr>
          <p:nvPr/>
        </p:nvSpPr>
        <p:spPr bwMode="auto">
          <a:xfrm>
            <a:off x="250825" y="2492375"/>
            <a:ext cx="4681538" cy="2289175"/>
          </a:xfrm>
          <a:prstGeom prst="rect">
            <a:avLst/>
          </a:prstGeom>
          <a:noFill/>
          <a:ln w="9525">
            <a:noFill/>
            <a:miter lim="800000"/>
            <a:headEnd/>
            <a:tailEnd/>
          </a:ln>
        </p:spPr>
        <p:txBody>
          <a:bodyPr>
            <a:spAutoFit/>
          </a:bodyPr>
          <a:lstStyle/>
          <a:p>
            <a:pPr algn="just" eaLnBrk="1" hangingPunct="1"/>
            <a:r>
              <a:rPr lang="en-US" altLang="zh-CN">
                <a:solidFill>
                  <a:schemeClr val="bg1"/>
                </a:solidFill>
                <a:latin typeface="Times New Roman" pitchFamily="18" charset="0"/>
                <a:cs typeface="Times New Roman" pitchFamily="18" charset="0"/>
              </a:rPr>
              <a:t>Establish the safeguard mechanism for rural compulsory education funds, carry out the policy in rural areas that exempt the education fees firstly; build boarding schools in rural and remote areas, give subsidies on students' living expenses for those who come from poor families; adjust the layout of schools reasonably, improve the education conditions of rural areas deeply.</a:t>
            </a:r>
          </a:p>
        </p:txBody>
      </p:sp>
      <p:pic>
        <p:nvPicPr>
          <p:cNvPr id="23557" name="图片 3"/>
          <p:cNvPicPr>
            <a:picLocks noChangeAspect="1"/>
          </p:cNvPicPr>
          <p:nvPr/>
        </p:nvPicPr>
        <p:blipFill>
          <a:blip r:embed="rId2" cstate="print"/>
          <a:srcRect/>
          <a:stretch>
            <a:fillRect/>
          </a:stretch>
        </p:blipFill>
        <p:spPr bwMode="auto">
          <a:xfrm>
            <a:off x="5003800" y="4016375"/>
            <a:ext cx="4117975" cy="2808288"/>
          </a:xfrm>
          <a:prstGeom prst="rect">
            <a:avLst/>
          </a:prstGeom>
          <a:noFill/>
          <a:ln w="9525">
            <a:noFill/>
            <a:miter lim="800000"/>
            <a:headEnd/>
            <a:tailEnd/>
          </a:ln>
        </p:spPr>
      </p:pic>
      <p:pic>
        <p:nvPicPr>
          <p:cNvPr id="23558" name="图片 4"/>
          <p:cNvPicPr>
            <a:picLocks noChangeAspect="1"/>
          </p:cNvPicPr>
          <p:nvPr/>
        </p:nvPicPr>
        <p:blipFill>
          <a:blip r:embed="rId3" cstate="print"/>
          <a:srcRect/>
          <a:stretch>
            <a:fillRect/>
          </a:stretch>
        </p:blipFill>
        <p:spPr bwMode="auto">
          <a:xfrm>
            <a:off x="5076825" y="1196975"/>
            <a:ext cx="4044950" cy="28273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439738"/>
            <a:ext cx="9144000" cy="400050"/>
          </a:xfrm>
          <a:prstGeom prst="rect">
            <a:avLst/>
          </a:prstGeom>
          <a:noFill/>
          <a:ln w="9525">
            <a:noFill/>
            <a:miter lim="800000"/>
            <a:headEnd/>
            <a:tailEnd/>
          </a:ln>
        </p:spPr>
        <p:txBody>
          <a:bodyPr>
            <a:spAutoFit/>
          </a:bodyPr>
          <a:lstStyle/>
          <a:p>
            <a:pPr eaLnBrk="1" hangingPunct="1"/>
            <a:r>
              <a:rPr lang="en-US" altLang="zh-CN" sz="2000" b="1">
                <a:solidFill>
                  <a:srgbClr val="FFFF66"/>
                </a:solidFill>
                <a:latin typeface="Times New Roman" pitchFamily="18" charset="0"/>
                <a:ea typeface="黑体" pitchFamily="2" charset="-122"/>
                <a:cs typeface="Times New Roman" pitchFamily="18" charset="0"/>
                <a:sym typeface="Arial" charset="0"/>
              </a:rPr>
              <a:t>(1) </a:t>
            </a:r>
            <a:r>
              <a:rPr lang="en-US" altLang="zh-CN" sz="2000" b="1">
                <a:latin typeface="Times New Roman" pitchFamily="18" charset="0"/>
                <a:ea typeface="黑体" pitchFamily="2" charset="-122"/>
                <a:cs typeface="Times New Roman" pitchFamily="18" charset="0"/>
              </a:rPr>
              <a:t>The Achievements that Chinese </a:t>
            </a:r>
            <a:r>
              <a:rPr lang="en-US" altLang="zh-CN" sz="2000" b="1">
                <a:solidFill>
                  <a:srgbClr val="FFFF66"/>
                </a:solidFill>
                <a:latin typeface="Times New Roman" pitchFamily="18" charset="0"/>
                <a:ea typeface="黑体" pitchFamily="2" charset="-122"/>
                <a:cs typeface="Times New Roman" pitchFamily="18" charset="0"/>
              </a:rPr>
              <a:t>Fair Education have made</a:t>
            </a:r>
            <a:endParaRPr lang="en-US" altLang="zh-CN" sz="2000" b="1">
              <a:solidFill>
                <a:srgbClr val="FFFF66"/>
              </a:solidFill>
              <a:latin typeface="Times New Roman" pitchFamily="18" charset="0"/>
              <a:ea typeface="黑体" pitchFamily="2" charset="-122"/>
              <a:cs typeface="Times New Roman" pitchFamily="18" charset="0"/>
              <a:sym typeface="Arial" charset="0"/>
            </a:endParaRPr>
          </a:p>
        </p:txBody>
      </p:sp>
      <p:sp>
        <p:nvSpPr>
          <p:cNvPr id="24579" name="Text Box 3"/>
          <p:cNvSpPr txBox="1">
            <a:spLocks noChangeArrowheads="1"/>
          </p:cNvSpPr>
          <p:nvPr/>
        </p:nvSpPr>
        <p:spPr bwMode="auto">
          <a:xfrm>
            <a:off x="-107950" y="1257300"/>
            <a:ext cx="9288463" cy="368300"/>
          </a:xfrm>
          <a:prstGeom prst="rect">
            <a:avLst/>
          </a:prstGeom>
          <a:noFill/>
          <a:ln w="9525">
            <a:noFill/>
            <a:miter lim="800000"/>
            <a:headEnd/>
            <a:tailEnd/>
          </a:ln>
        </p:spPr>
        <p:txBody>
          <a:bodyPr>
            <a:spAutoFit/>
          </a:bodyPr>
          <a:lstStyle/>
          <a:p>
            <a:pPr indent="266700" algn="just" eaLnBrk="1" hangingPunct="1"/>
            <a:r>
              <a:rPr lang="en-US" altLang="zh-CN" b="1">
                <a:solidFill>
                  <a:schemeClr val="bg1"/>
                </a:solidFill>
                <a:latin typeface="Times New Roman" pitchFamily="18" charset="0"/>
                <a:cs typeface="Times New Roman" pitchFamily="18" charset="0"/>
                <a:sym typeface="宋体" pitchFamily="2" charset="-122"/>
              </a:rPr>
              <a:t>D. The rights and chances that the vulnerable groups </a:t>
            </a:r>
            <a:r>
              <a:rPr lang="en-US" altLang="zh-CN" b="1">
                <a:solidFill>
                  <a:srgbClr val="000099"/>
                </a:solidFill>
                <a:latin typeface="Times New Roman" pitchFamily="18" charset="0"/>
                <a:cs typeface="Times New Roman" pitchFamily="18" charset="0"/>
                <a:sym typeface="宋体" pitchFamily="2" charset="-122"/>
              </a:rPr>
              <a:t>got education are  improved</a:t>
            </a:r>
            <a:endParaRPr lang="zh-CN" altLang="en-US" b="1">
              <a:solidFill>
                <a:srgbClr val="000099"/>
              </a:solidFill>
              <a:latin typeface="Times New Roman" pitchFamily="18" charset="0"/>
              <a:cs typeface="Times New Roman" pitchFamily="18" charset="0"/>
              <a:sym typeface="宋体" pitchFamily="2" charset="-122"/>
            </a:endParaRPr>
          </a:p>
        </p:txBody>
      </p:sp>
      <p:sp>
        <p:nvSpPr>
          <p:cNvPr id="24580" name="TextBox 1"/>
          <p:cNvSpPr txBox="1">
            <a:spLocks noChangeArrowheads="1"/>
          </p:cNvSpPr>
          <p:nvPr/>
        </p:nvSpPr>
        <p:spPr bwMode="auto">
          <a:xfrm>
            <a:off x="323850" y="1989138"/>
            <a:ext cx="8496300" cy="2014537"/>
          </a:xfrm>
          <a:prstGeom prst="rect">
            <a:avLst/>
          </a:prstGeom>
          <a:noFill/>
          <a:ln w="9525">
            <a:noFill/>
            <a:miter lim="800000"/>
            <a:headEnd/>
            <a:tailEnd/>
          </a:ln>
        </p:spPr>
        <p:txBody>
          <a:bodyPr>
            <a:spAutoFit/>
          </a:bodyPr>
          <a:lstStyle/>
          <a:p>
            <a:pPr algn="just" eaLnBrk="1" hangingPunct="1">
              <a:buFontTx/>
              <a:buChar char="•"/>
            </a:pPr>
            <a:r>
              <a:rPr lang="en-US" altLang="zh-CN">
                <a:solidFill>
                  <a:schemeClr val="bg1"/>
                </a:solidFill>
                <a:latin typeface="Times New Roman" pitchFamily="18" charset="0"/>
                <a:cs typeface="Times New Roman" pitchFamily="18" charset="0"/>
              </a:rPr>
              <a:t>Ensure the boys and girls have the same rights to get education.</a:t>
            </a:r>
          </a:p>
          <a:p>
            <a:pPr algn="just" eaLnBrk="1" hangingPunct="1">
              <a:buFontTx/>
              <a:buChar char="•"/>
            </a:pPr>
            <a:r>
              <a:rPr lang="en-US" altLang="zh-CN">
                <a:solidFill>
                  <a:schemeClr val="bg1"/>
                </a:solidFill>
                <a:latin typeface="Times New Roman" pitchFamily="18" charset="0"/>
                <a:cs typeface="Times New Roman" pitchFamily="18" charset="0"/>
              </a:rPr>
              <a:t>Establish and perfect the system to help the students who come from poor families, ensure that they are not be dropped off because of the economic difficulties.</a:t>
            </a:r>
          </a:p>
          <a:p>
            <a:pPr algn="just" eaLnBrk="1" hangingPunct="1">
              <a:buFontTx/>
              <a:buChar char="•"/>
            </a:pPr>
            <a:r>
              <a:rPr lang="en-US" altLang="zh-CN">
                <a:solidFill>
                  <a:schemeClr val="bg1"/>
                </a:solidFill>
                <a:latin typeface="Times New Roman" pitchFamily="18" charset="0"/>
                <a:cs typeface="Times New Roman" pitchFamily="18" charset="0"/>
              </a:rPr>
              <a:t>In the processing of urbanization</a:t>
            </a:r>
            <a:r>
              <a:rPr lang="zh-CN" altLang="en-US">
                <a:solidFill>
                  <a:schemeClr val="bg1"/>
                </a:solidFill>
                <a:latin typeface="Times New Roman" pitchFamily="18" charset="0"/>
                <a:cs typeface="Times New Roman" pitchFamily="18" charset="0"/>
              </a:rPr>
              <a:t>，</a:t>
            </a:r>
            <a:r>
              <a:rPr lang="en-US" altLang="zh-CN">
                <a:solidFill>
                  <a:schemeClr val="bg1"/>
                </a:solidFill>
                <a:latin typeface="Times New Roman" pitchFamily="18" charset="0"/>
                <a:cs typeface="Times New Roman" pitchFamily="18" charset="0"/>
              </a:rPr>
              <a:t>compulsory education also benefit to the children whose parents (</a:t>
            </a:r>
            <a:r>
              <a:rPr lang="en-US" altLang="zh-CN" u="sng">
                <a:solidFill>
                  <a:schemeClr val="bg1"/>
                </a:solidFill>
                <a:latin typeface="Times New Roman" pitchFamily="18" charset="0"/>
                <a:cs typeface="Arial" charset="0"/>
              </a:rPr>
              <a:t>peasant</a:t>
            </a:r>
            <a:r>
              <a:rPr lang="en-US" altLang="zh-CN">
                <a:solidFill>
                  <a:schemeClr val="bg1"/>
                </a:solidFill>
                <a:latin typeface="Times New Roman" pitchFamily="18" charset="0"/>
                <a:cs typeface="Times New Roman" pitchFamily="18" charset="0"/>
              </a:rPr>
              <a:t>)were come to cities to make money.  </a:t>
            </a:r>
          </a:p>
          <a:p>
            <a:pPr algn="just" eaLnBrk="1" hangingPunct="1">
              <a:buFontTx/>
              <a:buChar char="•"/>
            </a:pPr>
            <a:r>
              <a:rPr lang="en-US" altLang="zh-CN">
                <a:solidFill>
                  <a:schemeClr val="bg1"/>
                </a:solidFill>
                <a:latin typeface="Times New Roman" pitchFamily="18" charset="0"/>
                <a:cs typeface="Times New Roman" pitchFamily="18" charset="0"/>
              </a:rPr>
              <a:t>Carry out the inclusive education</a:t>
            </a:r>
            <a:r>
              <a:rPr lang="zh-CN" altLang="en-US">
                <a:solidFill>
                  <a:schemeClr val="bg1"/>
                </a:solidFill>
                <a:latin typeface="Times New Roman" pitchFamily="18" charset="0"/>
                <a:cs typeface="Times New Roman" pitchFamily="18" charset="0"/>
              </a:rPr>
              <a:t>，</a:t>
            </a:r>
            <a:r>
              <a:rPr lang="en-US" altLang="zh-CN">
                <a:solidFill>
                  <a:schemeClr val="bg1"/>
                </a:solidFill>
                <a:latin typeface="Times New Roman" pitchFamily="18" charset="0"/>
                <a:cs typeface="Times New Roman" pitchFamily="18" charset="0"/>
              </a:rPr>
              <a:t>establish a special education system from kindergarten to senior high school.</a:t>
            </a:r>
          </a:p>
        </p:txBody>
      </p:sp>
      <p:pic>
        <p:nvPicPr>
          <p:cNvPr id="24581" name="图片 1"/>
          <p:cNvPicPr>
            <a:picLocks noChangeAspect="1"/>
          </p:cNvPicPr>
          <p:nvPr/>
        </p:nvPicPr>
        <p:blipFill>
          <a:blip r:embed="rId2" cstate="print"/>
          <a:srcRect/>
          <a:stretch>
            <a:fillRect/>
          </a:stretch>
        </p:blipFill>
        <p:spPr bwMode="auto">
          <a:xfrm>
            <a:off x="0" y="4003675"/>
            <a:ext cx="4716463" cy="2809875"/>
          </a:xfrm>
          <a:prstGeom prst="rect">
            <a:avLst/>
          </a:prstGeom>
          <a:noFill/>
          <a:ln w="9525">
            <a:noFill/>
            <a:miter lim="800000"/>
            <a:headEnd/>
            <a:tailEnd/>
          </a:ln>
        </p:spPr>
      </p:pic>
      <p:pic>
        <p:nvPicPr>
          <p:cNvPr id="24582" name="图片 2"/>
          <p:cNvPicPr>
            <a:picLocks noChangeAspect="1"/>
          </p:cNvPicPr>
          <p:nvPr/>
        </p:nvPicPr>
        <p:blipFill>
          <a:blip r:embed="rId3" cstate="print"/>
          <a:srcRect/>
          <a:stretch>
            <a:fillRect/>
          </a:stretch>
        </p:blipFill>
        <p:spPr bwMode="auto">
          <a:xfrm>
            <a:off x="4716463" y="4003675"/>
            <a:ext cx="4427537" cy="2854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5"/>
          <p:cNvSpPr>
            <a:spLocks noGrp="1"/>
          </p:cNvSpPr>
          <p:nvPr>
            <p:ph type="title"/>
          </p:nvPr>
        </p:nvSpPr>
        <p:spPr/>
        <p:txBody>
          <a:bodyPr/>
          <a:lstStyle/>
          <a:p>
            <a:endParaRPr lang="zh-CN" altLang="en-US" smtClean="0">
              <a:ea typeface="宋体" pitchFamily="2" charset="-122"/>
            </a:endParaRPr>
          </a:p>
        </p:txBody>
      </p:sp>
      <p:pic>
        <p:nvPicPr>
          <p:cNvPr id="7171" name="内容占位符 1"/>
          <p:cNvPicPr>
            <a:picLocks noGrp="1" noChangeAspect="1"/>
          </p:cNvPicPr>
          <p:nvPr>
            <p:ph idx="1"/>
          </p:nvPr>
        </p:nvPicPr>
        <p:blipFill>
          <a:blip r:embed="rId2" cstate="print"/>
          <a:srcRect/>
          <a:stretch>
            <a:fillRect/>
          </a:stretch>
        </p:blipFill>
        <p:spPr>
          <a:xfrm>
            <a:off x="14288" y="0"/>
            <a:ext cx="4341812" cy="3213100"/>
          </a:xfrm>
          <a:solidFill>
            <a:schemeClr val="tx1"/>
          </a:solidFill>
        </p:spPr>
      </p:pic>
      <p:sp>
        <p:nvSpPr>
          <p:cNvPr id="7172" name="灯片编号占位符 3"/>
          <p:cNvSpPr>
            <a:spLocks noGrp="1"/>
          </p:cNvSpPr>
          <p:nvPr>
            <p:ph type="sldNum" sz="quarter" idx="12"/>
          </p:nvPr>
        </p:nvSpPr>
        <p:spPr>
          <a:noFill/>
        </p:spPr>
        <p:txBody>
          <a:bodyPr/>
          <a:lstStyle/>
          <a:p>
            <a:fld id="{F0A146AE-BC9B-4937-B9BB-908689712549}" type="slidenum">
              <a:rPr lang="en-US" altLang="zh-CN"/>
              <a:pPr/>
              <a:t>2</a:t>
            </a:fld>
            <a:endParaRPr lang="en-US" altLang="zh-CN"/>
          </a:p>
        </p:txBody>
      </p:sp>
      <p:sp>
        <p:nvSpPr>
          <p:cNvPr id="7173" name="TextBox 4"/>
          <p:cNvSpPr txBox="1">
            <a:spLocks noChangeArrowheads="1"/>
          </p:cNvSpPr>
          <p:nvPr/>
        </p:nvSpPr>
        <p:spPr bwMode="auto">
          <a:xfrm>
            <a:off x="107950" y="3546475"/>
            <a:ext cx="6392863" cy="3092450"/>
          </a:xfrm>
          <a:prstGeom prst="rect">
            <a:avLst/>
          </a:prstGeom>
          <a:noFill/>
          <a:ln w="9525">
            <a:solidFill>
              <a:srgbClr val="D20000"/>
            </a:solidFill>
            <a:miter lim="800000"/>
            <a:headEnd/>
            <a:tailEnd/>
          </a:ln>
        </p:spPr>
        <p:txBody>
          <a:bodyPr>
            <a:spAutoFit/>
          </a:bodyPr>
          <a:lstStyle/>
          <a:p>
            <a:pPr algn="just" eaLnBrk="1" hangingPunct="1"/>
            <a:r>
              <a:rPr lang="zh-CN" altLang="en-US" b="1">
                <a:solidFill>
                  <a:schemeClr val="bg1"/>
                </a:solidFill>
                <a:latin typeface="Times New Roman" pitchFamily="18" charset="0"/>
                <a:ea typeface="楷体_GB2312" pitchFamily="49" charset="-122"/>
                <a:cs typeface="Times New Roman" pitchFamily="18" charset="0"/>
              </a:rPr>
              <a:t>‘</a:t>
            </a:r>
            <a:r>
              <a:rPr lang="en-US" altLang="zh-CN" b="1">
                <a:solidFill>
                  <a:schemeClr val="bg1"/>
                </a:solidFill>
                <a:latin typeface="Times New Roman" pitchFamily="18" charset="0"/>
                <a:ea typeface="楷体_GB2312" pitchFamily="49" charset="-122"/>
                <a:cs typeface="Times New Roman" pitchFamily="18" charset="0"/>
              </a:rPr>
              <a:t>We should try hard to promote fair education by reasonably allocating educational resources, giving priority to the rural, remote and poor areas as well as regions of minority, supporting special education, increasing the aid for poor students and giving equal education to farmer-workers’ children so as to make every student beneficial talent.</a:t>
            </a:r>
            <a:r>
              <a:rPr lang="zh-CN" altLang="en-US" b="1">
                <a:solidFill>
                  <a:schemeClr val="bg1"/>
                </a:solidFill>
                <a:latin typeface="Times New Roman" pitchFamily="18" charset="0"/>
                <a:ea typeface="楷体_GB2312" pitchFamily="49" charset="-122"/>
                <a:cs typeface="Times New Roman" pitchFamily="18" charset="0"/>
              </a:rPr>
              <a:t>’</a:t>
            </a:r>
            <a:endParaRPr lang="en-US" altLang="zh-CN" b="1">
              <a:solidFill>
                <a:schemeClr val="bg1"/>
              </a:solidFill>
              <a:latin typeface="Times New Roman" pitchFamily="18" charset="0"/>
              <a:ea typeface="楷体_GB2312" pitchFamily="49" charset="-122"/>
              <a:cs typeface="Times New Roman" pitchFamily="18" charset="0"/>
            </a:endParaRPr>
          </a:p>
          <a:p>
            <a:pPr algn="just" eaLnBrk="1" hangingPunct="1"/>
            <a:endParaRPr lang="en-US" altLang="zh-CN" b="1">
              <a:solidFill>
                <a:srgbClr val="D20000"/>
              </a:solidFill>
              <a:latin typeface="Times New Roman" pitchFamily="18" charset="0"/>
              <a:ea typeface="楷体_GB2312" pitchFamily="49" charset="-122"/>
              <a:cs typeface="Times New Roman" pitchFamily="18" charset="0"/>
            </a:endParaRPr>
          </a:p>
          <a:p>
            <a:pPr algn="just" eaLnBrk="1" hangingPunct="1"/>
            <a:r>
              <a:rPr lang="en-US" altLang="zh-CN" b="1">
                <a:solidFill>
                  <a:srgbClr val="D20000"/>
                </a:solidFill>
                <a:latin typeface="Times New Roman" pitchFamily="18" charset="0"/>
                <a:ea typeface="楷体_GB2312" pitchFamily="49" charset="-122"/>
                <a:cs typeface="Times New Roman" pitchFamily="18" charset="0"/>
              </a:rPr>
              <a:t>                               </a:t>
            </a:r>
            <a:r>
              <a:rPr lang="en-US" altLang="zh-CN">
                <a:solidFill>
                  <a:schemeClr val="bg1"/>
                </a:solidFill>
                <a:latin typeface="Times New Roman" pitchFamily="18" charset="0"/>
                <a:ea typeface="楷体_GB2312" pitchFamily="49" charset="-122"/>
                <a:cs typeface="Times New Roman" pitchFamily="18" charset="0"/>
              </a:rPr>
              <a:t>--- </a:t>
            </a:r>
            <a:r>
              <a:rPr lang="en-US" altLang="zh-CN" sz="1600">
                <a:solidFill>
                  <a:schemeClr val="bg1"/>
                </a:solidFill>
                <a:latin typeface="Times New Roman" pitchFamily="18" charset="0"/>
                <a:ea typeface="楷体_GB2312" pitchFamily="49" charset="-122"/>
                <a:cs typeface="Times New Roman" pitchFamily="18" charset="0"/>
              </a:rPr>
              <a:t>By HU  Jingtao( Pre-</a:t>
            </a:r>
            <a:r>
              <a:rPr lang="en-US" altLang="zh-CN" sz="1600">
                <a:solidFill>
                  <a:schemeClr val="bg1"/>
                </a:solidFill>
                <a:latin typeface="Times New Roman" pitchFamily="18" charset="0"/>
                <a:ea typeface="楷体_GB2312" pitchFamily="49" charset="-122"/>
                <a:cs typeface="Arial" charset="0"/>
              </a:rPr>
              <a:t>President of  PRC)</a:t>
            </a:r>
          </a:p>
          <a:p>
            <a:pPr algn="just" eaLnBrk="1" hangingPunct="1"/>
            <a:r>
              <a:rPr lang="en-US" altLang="zh-CN" sz="1600">
                <a:solidFill>
                  <a:schemeClr val="bg1"/>
                </a:solidFill>
                <a:latin typeface="Times New Roman" pitchFamily="18" charset="0"/>
                <a:ea typeface="楷体_GB2312" pitchFamily="49" charset="-122"/>
                <a:cs typeface="Arial" charset="0"/>
              </a:rPr>
              <a:t>       </a:t>
            </a:r>
            <a:r>
              <a:rPr lang="en-US" altLang="zh-CN">
                <a:solidFill>
                  <a:schemeClr val="bg1"/>
                </a:solidFill>
                <a:latin typeface="Times New Roman" pitchFamily="18" charset="0"/>
                <a:ea typeface="楷体_GB2312" pitchFamily="49" charset="-122"/>
                <a:cs typeface="Arial" charset="0"/>
              </a:rPr>
              <a:t>From the Report of the 18</a:t>
            </a:r>
            <a:r>
              <a:rPr lang="en-US" altLang="zh-CN" baseline="30000">
                <a:solidFill>
                  <a:schemeClr val="bg1"/>
                </a:solidFill>
                <a:latin typeface="Times New Roman" pitchFamily="18" charset="0"/>
                <a:ea typeface="楷体_GB2312" pitchFamily="49" charset="-122"/>
                <a:cs typeface="Arial" charset="0"/>
              </a:rPr>
              <a:t>th</a:t>
            </a:r>
            <a:r>
              <a:rPr lang="en-US" altLang="zh-CN">
                <a:solidFill>
                  <a:schemeClr val="bg1"/>
                </a:solidFill>
                <a:latin typeface="Times New Roman" pitchFamily="18" charset="0"/>
                <a:ea typeface="楷体_GB2312" pitchFamily="49" charset="-122"/>
                <a:cs typeface="Arial" charset="0"/>
              </a:rPr>
              <a:t> Communist Party of China National Congress</a:t>
            </a:r>
            <a:endParaRPr lang="zh-CN" altLang="en-US">
              <a:solidFill>
                <a:schemeClr val="bg1"/>
              </a:solidFill>
              <a:latin typeface="Times New Roman" pitchFamily="18" charset="0"/>
              <a:ea typeface="楷体_GB2312" pitchFamily="49" charset="-122"/>
              <a:cs typeface="Arial" charset="0"/>
            </a:endParaRPr>
          </a:p>
          <a:p>
            <a:pPr algn="just" eaLnBrk="1" hangingPunct="1"/>
            <a:r>
              <a:rPr lang="en-US" altLang="zh-CN" sz="1600">
                <a:solidFill>
                  <a:schemeClr val="bg1"/>
                </a:solidFill>
                <a:latin typeface="Times New Roman" pitchFamily="18" charset="0"/>
                <a:ea typeface="华文楷体" pitchFamily="2" charset="-122"/>
                <a:cs typeface="Arial" charset="0"/>
              </a:rPr>
              <a:t>—</a:t>
            </a:r>
            <a:endParaRPr lang="zh-CN" altLang="en-US" sz="1600">
              <a:solidFill>
                <a:schemeClr val="bg1"/>
              </a:solidFill>
              <a:latin typeface="Times New Roman" pitchFamily="18" charset="0"/>
              <a:ea typeface="华文楷体" pitchFamily="2" charset="-122"/>
              <a:cs typeface="Arial" charset="0"/>
            </a:endParaRPr>
          </a:p>
        </p:txBody>
      </p:sp>
      <p:pic>
        <p:nvPicPr>
          <p:cNvPr id="7174" name="图片 1"/>
          <p:cNvPicPr>
            <a:picLocks noChangeAspect="1"/>
          </p:cNvPicPr>
          <p:nvPr/>
        </p:nvPicPr>
        <p:blipFill>
          <a:blip r:embed="rId3" cstate="print"/>
          <a:srcRect l="9218" t="23425" r="22620" b="10242"/>
          <a:stretch>
            <a:fillRect/>
          </a:stretch>
        </p:blipFill>
        <p:spPr bwMode="auto">
          <a:xfrm>
            <a:off x="6769100" y="3530600"/>
            <a:ext cx="2081213" cy="2978150"/>
          </a:xfrm>
          <a:prstGeom prst="rect">
            <a:avLst/>
          </a:prstGeom>
          <a:noFill/>
          <a:ln w="9525">
            <a:solidFill>
              <a:schemeClr val="tx2"/>
            </a:solidFill>
            <a:miter lim="800000"/>
            <a:headEnd/>
            <a:tailEnd/>
          </a:ln>
        </p:spPr>
      </p:pic>
      <p:pic>
        <p:nvPicPr>
          <p:cNvPr id="7175" name="图片 2"/>
          <p:cNvPicPr>
            <a:picLocks noChangeAspect="1"/>
          </p:cNvPicPr>
          <p:nvPr/>
        </p:nvPicPr>
        <p:blipFill>
          <a:blip r:embed="rId4" cstate="print"/>
          <a:srcRect/>
          <a:stretch>
            <a:fillRect/>
          </a:stretch>
        </p:blipFill>
        <p:spPr bwMode="auto">
          <a:xfrm>
            <a:off x="4356100" y="0"/>
            <a:ext cx="4787900" cy="3213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404813"/>
            <a:ext cx="9296400" cy="400050"/>
          </a:xfrm>
          <a:prstGeom prst="rect">
            <a:avLst/>
          </a:prstGeom>
          <a:noFill/>
          <a:ln w="9525">
            <a:noFill/>
            <a:miter lim="800000"/>
            <a:headEnd/>
            <a:tailEnd/>
          </a:ln>
        </p:spPr>
        <p:txBody>
          <a:bodyPr>
            <a:spAutoFit/>
          </a:bodyPr>
          <a:lstStyle/>
          <a:p>
            <a:pPr eaLnBrk="1" hangingPunct="1"/>
            <a:r>
              <a:rPr lang="en-US" altLang="zh-CN" sz="2000" b="1">
                <a:solidFill>
                  <a:srgbClr val="FFFF66"/>
                </a:solidFill>
                <a:latin typeface="Times New Roman" pitchFamily="18" charset="0"/>
                <a:ea typeface="黑体" pitchFamily="2" charset="-122"/>
                <a:cs typeface="Times New Roman" pitchFamily="18" charset="0"/>
                <a:sym typeface="Arial" charset="0"/>
              </a:rPr>
              <a:t>(1) </a:t>
            </a:r>
            <a:r>
              <a:rPr lang="en-US" altLang="zh-CN" sz="2000" b="1">
                <a:latin typeface="Times New Roman" pitchFamily="18" charset="0"/>
                <a:ea typeface="黑体" pitchFamily="2" charset="-122"/>
                <a:cs typeface="Times New Roman" pitchFamily="18" charset="0"/>
              </a:rPr>
              <a:t>The Achievements that </a:t>
            </a:r>
            <a:r>
              <a:rPr lang="en-US" altLang="zh-CN" sz="2000" b="1">
                <a:solidFill>
                  <a:srgbClr val="FFFF66"/>
                </a:solidFill>
                <a:latin typeface="Times New Roman" pitchFamily="18" charset="0"/>
                <a:ea typeface="黑体" pitchFamily="2" charset="-122"/>
                <a:cs typeface="Times New Roman" pitchFamily="18" charset="0"/>
              </a:rPr>
              <a:t>Chinese Fair Education have made</a:t>
            </a:r>
            <a:endParaRPr lang="en-US" altLang="zh-CN" sz="2000" b="1">
              <a:solidFill>
                <a:srgbClr val="FFFF66"/>
              </a:solidFill>
              <a:latin typeface="Times New Roman" pitchFamily="18" charset="0"/>
              <a:ea typeface="黑体" pitchFamily="2" charset="-122"/>
              <a:cs typeface="Times New Roman" pitchFamily="18" charset="0"/>
              <a:sym typeface="Arial" charset="0"/>
            </a:endParaRPr>
          </a:p>
        </p:txBody>
      </p:sp>
      <p:sp>
        <p:nvSpPr>
          <p:cNvPr id="25603" name="Text Box 3"/>
          <p:cNvSpPr txBox="1">
            <a:spLocks noChangeArrowheads="1"/>
          </p:cNvSpPr>
          <p:nvPr/>
        </p:nvSpPr>
        <p:spPr bwMode="auto">
          <a:xfrm>
            <a:off x="88900" y="1454150"/>
            <a:ext cx="7054850" cy="369888"/>
          </a:xfrm>
          <a:prstGeom prst="rect">
            <a:avLst/>
          </a:prstGeom>
          <a:noFill/>
          <a:ln w="9525">
            <a:noFill/>
            <a:miter lim="800000"/>
            <a:headEnd/>
            <a:tailEnd/>
          </a:ln>
        </p:spPr>
        <p:txBody>
          <a:bodyPr>
            <a:spAutoFit/>
          </a:bodyPr>
          <a:lstStyle/>
          <a:p>
            <a:pPr algn="just">
              <a:spcAft>
                <a:spcPts val="700"/>
              </a:spcAft>
            </a:pPr>
            <a:r>
              <a:rPr lang="en-US" altLang="zh-CN" b="1">
                <a:solidFill>
                  <a:schemeClr val="bg1"/>
                </a:solidFill>
                <a:latin typeface="Times New Roman" pitchFamily="18" charset="0"/>
                <a:cs typeface="Times New Roman" pitchFamily="18" charset="0"/>
              </a:rPr>
              <a:t>E. The education of nationality areas is developed rapidly</a:t>
            </a:r>
            <a:endParaRPr lang="zh-CN" altLang="zh-CN" b="1">
              <a:solidFill>
                <a:schemeClr val="bg1"/>
              </a:solidFill>
              <a:latin typeface="Times New Roman" pitchFamily="18" charset="0"/>
              <a:cs typeface="Times New Roman" pitchFamily="18" charset="0"/>
            </a:endParaRPr>
          </a:p>
        </p:txBody>
      </p:sp>
      <p:pic>
        <p:nvPicPr>
          <p:cNvPr id="25604" name="图片 20"/>
          <p:cNvPicPr>
            <a:picLocks noChangeAspect="1" noChangeArrowheads="1"/>
          </p:cNvPicPr>
          <p:nvPr/>
        </p:nvPicPr>
        <p:blipFill>
          <a:blip r:embed="rId2" cstate="print"/>
          <a:srcRect/>
          <a:stretch>
            <a:fillRect/>
          </a:stretch>
        </p:blipFill>
        <p:spPr bwMode="auto">
          <a:xfrm>
            <a:off x="4716463" y="1846263"/>
            <a:ext cx="4256087" cy="3960812"/>
          </a:xfrm>
          <a:prstGeom prst="rect">
            <a:avLst/>
          </a:prstGeom>
          <a:noFill/>
          <a:ln w="9525">
            <a:noFill/>
            <a:miter lim="800000"/>
            <a:headEnd/>
            <a:tailEnd/>
          </a:ln>
        </p:spPr>
      </p:pic>
      <p:sp>
        <p:nvSpPr>
          <p:cNvPr id="25605" name="TextBox 1"/>
          <p:cNvSpPr txBox="1">
            <a:spLocks noChangeArrowheads="1"/>
          </p:cNvSpPr>
          <p:nvPr/>
        </p:nvSpPr>
        <p:spPr bwMode="auto">
          <a:xfrm>
            <a:off x="107950" y="2133600"/>
            <a:ext cx="4540250" cy="3838575"/>
          </a:xfrm>
          <a:prstGeom prst="rect">
            <a:avLst/>
          </a:prstGeom>
          <a:noFill/>
          <a:ln w="9525">
            <a:noFill/>
            <a:miter lim="800000"/>
            <a:headEnd/>
            <a:tailEnd/>
          </a:ln>
        </p:spPr>
        <p:txBody>
          <a:bodyPr>
            <a:spAutoFit/>
          </a:bodyPr>
          <a:lstStyle/>
          <a:p>
            <a:pPr algn="just" eaLnBrk="1" hangingPunct="1">
              <a:spcAft>
                <a:spcPts val="700"/>
              </a:spcAft>
              <a:buFontTx/>
              <a:buChar char="•"/>
            </a:pPr>
            <a:r>
              <a:rPr lang="en-US" altLang="zh-CN" sz="2000">
                <a:solidFill>
                  <a:schemeClr val="bg1"/>
                </a:solidFill>
                <a:latin typeface="Times New Roman" pitchFamily="18" charset="0"/>
              </a:rPr>
              <a:t>From the aspects of funds, teachers and admissions, our country carried out a series of policy to support the education of nationality areas. </a:t>
            </a:r>
          </a:p>
          <a:p>
            <a:pPr algn="just" eaLnBrk="1" hangingPunct="1">
              <a:spcAft>
                <a:spcPts val="700"/>
              </a:spcAft>
              <a:buFontTx/>
              <a:buChar char="•"/>
            </a:pPr>
            <a:r>
              <a:rPr lang="en-US" altLang="zh-CN" sz="2000">
                <a:solidFill>
                  <a:schemeClr val="bg1"/>
                </a:solidFill>
                <a:latin typeface="Times New Roman" pitchFamily="18" charset="0"/>
              </a:rPr>
              <a:t>At the end of 2007, the rate of children’s' going to school is 98% in the following nationality minority areas: Mongolia, Ningxia, Xinjiang, Guangxi, Guizhou, Yunnan and so on, and all those areas inhabit a large of minorities, this rate is almost the same as the all nation's average level.</a:t>
            </a:r>
            <a:endParaRPr lang="zh-CN" altLang="zh-CN" sz="2000">
              <a:solidFill>
                <a:schemeClr val="bg1"/>
              </a:solidFill>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0488" y="333375"/>
            <a:ext cx="8874125" cy="400050"/>
          </a:xfrm>
          <a:prstGeom prst="rect">
            <a:avLst/>
          </a:prstGeom>
          <a:noFill/>
          <a:ln w="9525">
            <a:noFill/>
            <a:miter lim="800000"/>
            <a:headEnd/>
            <a:tailEnd/>
          </a:ln>
        </p:spPr>
        <p:txBody>
          <a:bodyPr>
            <a:spAutoFit/>
          </a:bodyPr>
          <a:lstStyle/>
          <a:p>
            <a:pPr algn="just">
              <a:spcAft>
                <a:spcPts val="700"/>
              </a:spcAft>
            </a:pPr>
            <a:r>
              <a:rPr lang="zh-CN" altLang="en-US" sz="2000" b="1">
                <a:latin typeface="Times New Roman" pitchFamily="18" charset="0"/>
                <a:cs typeface="Times New Roman" pitchFamily="18" charset="0"/>
                <a:sym typeface="Arial" charset="0"/>
              </a:rPr>
              <a:t>（</a:t>
            </a:r>
            <a:r>
              <a:rPr lang="en-US" altLang="zh-CN" sz="2000" b="1">
                <a:latin typeface="Times New Roman" pitchFamily="18" charset="0"/>
                <a:cs typeface="Times New Roman" pitchFamily="18" charset="0"/>
                <a:sym typeface="Arial" charset="0"/>
              </a:rPr>
              <a:t>2</a:t>
            </a:r>
            <a:r>
              <a:rPr lang="zh-CN" altLang="en-US" sz="2000" b="1">
                <a:latin typeface="Times New Roman" pitchFamily="18" charset="0"/>
                <a:cs typeface="Times New Roman" pitchFamily="18" charset="0"/>
                <a:sym typeface="Arial" charset="0"/>
              </a:rPr>
              <a:t>）</a:t>
            </a:r>
            <a:r>
              <a:rPr lang="en-US" altLang="zh-CN" sz="2000" b="1">
                <a:latin typeface="Times New Roman" pitchFamily="18" charset="0"/>
                <a:cs typeface="Times New Roman" pitchFamily="18" charset="0"/>
                <a:sym typeface="宋体" pitchFamily="2" charset="-122"/>
              </a:rPr>
              <a:t>The Problems that Existed in Chinese Fair Education</a:t>
            </a:r>
            <a:endParaRPr lang="en-US" altLang="zh-CN" sz="2000" b="1">
              <a:latin typeface="Times New Roman" pitchFamily="18" charset="0"/>
              <a:cs typeface="Times New Roman" pitchFamily="18" charset="0"/>
            </a:endParaRPr>
          </a:p>
        </p:txBody>
      </p:sp>
      <p:sp>
        <p:nvSpPr>
          <p:cNvPr id="26627" name="Text Box 3"/>
          <p:cNvSpPr txBox="1">
            <a:spLocks noChangeArrowheads="1"/>
          </p:cNvSpPr>
          <p:nvPr/>
        </p:nvSpPr>
        <p:spPr bwMode="auto">
          <a:xfrm>
            <a:off x="0" y="1341438"/>
            <a:ext cx="8964613" cy="646112"/>
          </a:xfrm>
          <a:prstGeom prst="rect">
            <a:avLst/>
          </a:prstGeom>
          <a:noFill/>
          <a:ln w="9525">
            <a:noFill/>
            <a:miter lim="800000"/>
            <a:headEnd/>
            <a:tailEnd/>
          </a:ln>
        </p:spPr>
        <p:txBody>
          <a:bodyPr>
            <a:spAutoFit/>
          </a:bodyPr>
          <a:lstStyle/>
          <a:p>
            <a:pPr algn="just">
              <a:spcAft>
                <a:spcPts val="700"/>
              </a:spcAft>
            </a:pPr>
            <a:r>
              <a:rPr lang="en-US" altLang="zh-CN" b="1">
                <a:solidFill>
                  <a:schemeClr val="bg1"/>
                </a:solidFill>
                <a:latin typeface="Times New Roman" pitchFamily="18" charset="0"/>
                <a:cs typeface="Times New Roman" pitchFamily="18" charset="0"/>
                <a:sym typeface="宋体" pitchFamily="2" charset="-122"/>
              </a:rPr>
              <a:t>A. </a:t>
            </a:r>
            <a:r>
              <a:rPr lang="en-US" altLang="zh-CN" b="1">
                <a:solidFill>
                  <a:schemeClr val="bg1"/>
                </a:solidFill>
                <a:latin typeface="Times New Roman" pitchFamily="18" charset="0"/>
                <a:cs typeface="Times New Roman" pitchFamily="18" charset="0"/>
              </a:rPr>
              <a:t>District differences: There are big differences between Eastern's and Western's education development.</a:t>
            </a:r>
            <a:endParaRPr lang="zh-CN" altLang="zh-CN" b="1">
              <a:solidFill>
                <a:schemeClr val="bg1"/>
              </a:solidFill>
              <a:latin typeface="Times New Roman" pitchFamily="18" charset="0"/>
              <a:cs typeface="Times New Roman" pitchFamily="18" charset="0"/>
            </a:endParaRPr>
          </a:p>
        </p:txBody>
      </p:sp>
      <p:pic>
        <p:nvPicPr>
          <p:cNvPr id="26628" name="图片 19"/>
          <p:cNvPicPr>
            <a:picLocks noChangeAspect="1" noChangeArrowheads="1"/>
          </p:cNvPicPr>
          <p:nvPr/>
        </p:nvPicPr>
        <p:blipFill>
          <a:blip r:embed="rId2" cstate="print"/>
          <a:srcRect/>
          <a:stretch>
            <a:fillRect/>
          </a:stretch>
        </p:blipFill>
        <p:spPr bwMode="auto">
          <a:xfrm>
            <a:off x="4645025" y="1844675"/>
            <a:ext cx="3959225" cy="2305050"/>
          </a:xfrm>
          <a:prstGeom prst="rect">
            <a:avLst/>
          </a:prstGeom>
          <a:noFill/>
          <a:ln w="9525">
            <a:noFill/>
            <a:miter lim="800000"/>
            <a:headEnd/>
            <a:tailEnd/>
          </a:ln>
        </p:spPr>
      </p:pic>
      <p:pic>
        <p:nvPicPr>
          <p:cNvPr id="26629" name="图片 18"/>
          <p:cNvPicPr>
            <a:picLocks noChangeAspect="1" noChangeArrowheads="1"/>
          </p:cNvPicPr>
          <p:nvPr/>
        </p:nvPicPr>
        <p:blipFill>
          <a:blip r:embed="rId3" cstate="print"/>
          <a:srcRect/>
          <a:stretch>
            <a:fillRect/>
          </a:stretch>
        </p:blipFill>
        <p:spPr bwMode="auto">
          <a:xfrm>
            <a:off x="4645025" y="4149725"/>
            <a:ext cx="3959225" cy="2520950"/>
          </a:xfrm>
          <a:prstGeom prst="rect">
            <a:avLst/>
          </a:prstGeom>
          <a:noFill/>
          <a:ln w="9525">
            <a:noFill/>
            <a:miter lim="800000"/>
            <a:headEnd/>
            <a:tailEnd/>
          </a:ln>
        </p:spPr>
      </p:pic>
      <p:sp>
        <p:nvSpPr>
          <p:cNvPr id="26630" name="TextBox 1"/>
          <p:cNvSpPr txBox="1">
            <a:spLocks noChangeArrowheads="1"/>
          </p:cNvSpPr>
          <p:nvPr/>
        </p:nvSpPr>
        <p:spPr bwMode="auto">
          <a:xfrm>
            <a:off x="90488" y="2276475"/>
            <a:ext cx="4410075" cy="4248150"/>
          </a:xfrm>
          <a:prstGeom prst="rect">
            <a:avLst/>
          </a:prstGeom>
          <a:noFill/>
          <a:ln w="9525">
            <a:noFill/>
            <a:miter lim="800000"/>
            <a:headEnd/>
            <a:tailEnd/>
          </a:ln>
        </p:spPr>
        <p:txBody>
          <a:bodyPr>
            <a:spAutoFit/>
          </a:bodyPr>
          <a:lstStyle/>
          <a:p>
            <a:pPr algn="just" eaLnBrk="1" hangingPunct="1">
              <a:spcAft>
                <a:spcPts val="700"/>
              </a:spcAft>
              <a:buFontTx/>
              <a:buChar char="•"/>
            </a:pPr>
            <a:r>
              <a:rPr lang="en-US" altLang="zh-CN">
                <a:solidFill>
                  <a:schemeClr val="bg1"/>
                </a:solidFill>
                <a:latin typeface="Times New Roman" pitchFamily="18" charset="0"/>
              </a:rPr>
              <a:t>The economy of Eastern, Western and Middle is unbalanced because of the history and the real conditions of them, and this is the basic background of Chinese fair education.</a:t>
            </a:r>
          </a:p>
          <a:p>
            <a:pPr algn="just" eaLnBrk="1" hangingPunct="1">
              <a:spcAft>
                <a:spcPts val="700"/>
              </a:spcAft>
              <a:buFontTx/>
              <a:buChar char="•"/>
            </a:pPr>
            <a:endParaRPr lang="en-US" altLang="zh-CN" sz="800">
              <a:solidFill>
                <a:schemeClr val="bg1"/>
              </a:solidFill>
              <a:latin typeface="Times New Roman" pitchFamily="18" charset="0"/>
            </a:endParaRPr>
          </a:p>
          <a:p>
            <a:pPr algn="just" eaLnBrk="1" hangingPunct="1">
              <a:spcAft>
                <a:spcPts val="700"/>
              </a:spcAft>
              <a:buFontTx/>
              <a:buChar char="•"/>
            </a:pPr>
            <a:r>
              <a:rPr lang="en-US" altLang="zh-CN">
                <a:solidFill>
                  <a:schemeClr val="bg1"/>
                </a:solidFill>
                <a:latin typeface="Times New Roman" pitchFamily="18" charset="0"/>
              </a:rPr>
              <a:t>The education level of some areas and big cities in eastern is almost the same as the developed country's, however, the nine-year compulsory education is still not popularized in many poor areas of western. </a:t>
            </a:r>
          </a:p>
          <a:p>
            <a:pPr algn="just" eaLnBrk="1" hangingPunct="1">
              <a:spcAft>
                <a:spcPts val="700"/>
              </a:spcAft>
            </a:pPr>
            <a:endParaRPr lang="en-US" altLang="zh-CN">
              <a:solidFill>
                <a:schemeClr val="bg1"/>
              </a:solidFill>
              <a:latin typeface="Times New Roman" pitchFamily="18" charset="0"/>
            </a:endParaRPr>
          </a:p>
          <a:p>
            <a:pPr algn="just" eaLnBrk="1" hangingPunct="1">
              <a:spcAft>
                <a:spcPts val="700"/>
              </a:spcAft>
              <a:buFontTx/>
              <a:buChar char="•"/>
            </a:pPr>
            <a:r>
              <a:rPr lang="en-US" altLang="zh-CN">
                <a:solidFill>
                  <a:schemeClr val="bg1"/>
                </a:solidFill>
                <a:latin typeface="Times New Roman" pitchFamily="18" charset="0"/>
              </a:rPr>
              <a:t>The education of Middle and Western is relatively fall behind from the aspects of teachers, education resources and technology.</a:t>
            </a:r>
            <a:endParaRPr lang="zh-CN" altLang="zh-CN">
              <a:solidFill>
                <a:schemeClr val="bg1"/>
              </a:solidFill>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07950" y="404813"/>
            <a:ext cx="8883650" cy="400050"/>
          </a:xfrm>
          <a:prstGeom prst="rect">
            <a:avLst/>
          </a:prstGeom>
          <a:noFill/>
          <a:ln w="9525">
            <a:noFill/>
            <a:miter lim="800000"/>
            <a:headEnd/>
            <a:tailEnd/>
          </a:ln>
        </p:spPr>
        <p:txBody>
          <a:bodyPr>
            <a:spAutoFit/>
          </a:bodyPr>
          <a:lstStyle/>
          <a:p>
            <a:pPr algn="just" eaLnBrk="1" hangingPunct="1">
              <a:spcAft>
                <a:spcPts val="700"/>
              </a:spcAft>
            </a:pP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Arial" charset="0"/>
              </a:rPr>
              <a:t>2</a:t>
            </a: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宋体" pitchFamily="2" charset="-122"/>
              </a:rPr>
              <a:t>The Problems </a:t>
            </a:r>
            <a:r>
              <a:rPr lang="en-US" altLang="zh-CN" sz="2000" b="1">
                <a:latin typeface="Times New Roman" pitchFamily="18" charset="0"/>
                <a:cs typeface="Times New Roman" pitchFamily="18" charset="0"/>
                <a:sym typeface="宋体" pitchFamily="2" charset="-122"/>
              </a:rPr>
              <a:t>that Existed in </a:t>
            </a:r>
            <a:r>
              <a:rPr lang="en-US" altLang="zh-CN" sz="2000" b="1">
                <a:solidFill>
                  <a:srgbClr val="FFFF66"/>
                </a:solidFill>
                <a:latin typeface="Times New Roman" pitchFamily="18" charset="0"/>
                <a:cs typeface="Times New Roman" pitchFamily="18" charset="0"/>
                <a:sym typeface="宋体" pitchFamily="2" charset="-122"/>
              </a:rPr>
              <a:t>Chinese Fair Education</a:t>
            </a:r>
            <a:endParaRPr lang="en-US" altLang="zh-CN" sz="2000" b="1">
              <a:solidFill>
                <a:srgbClr val="FFFF66"/>
              </a:solidFill>
              <a:latin typeface="Times New Roman" pitchFamily="18" charset="0"/>
              <a:cs typeface="Times New Roman" pitchFamily="18" charset="0"/>
            </a:endParaRPr>
          </a:p>
        </p:txBody>
      </p:sp>
      <p:sp>
        <p:nvSpPr>
          <p:cNvPr id="27651" name="TextBox 1"/>
          <p:cNvSpPr txBox="1">
            <a:spLocks noChangeArrowheads="1"/>
          </p:cNvSpPr>
          <p:nvPr/>
        </p:nvSpPr>
        <p:spPr bwMode="auto">
          <a:xfrm>
            <a:off x="107950" y="1428750"/>
            <a:ext cx="9036050" cy="736600"/>
          </a:xfrm>
          <a:prstGeom prst="rect">
            <a:avLst/>
          </a:prstGeom>
          <a:noFill/>
          <a:ln w="9525">
            <a:noFill/>
            <a:miter lim="800000"/>
            <a:headEnd/>
            <a:tailEnd/>
          </a:ln>
        </p:spPr>
        <p:txBody>
          <a:bodyPr>
            <a:spAutoFit/>
          </a:bodyPr>
          <a:lstStyle/>
          <a:p>
            <a:pPr algn="just" eaLnBrk="1" hangingPunct="1">
              <a:spcAft>
                <a:spcPts val="700"/>
              </a:spcAft>
            </a:pPr>
            <a:r>
              <a:rPr lang="en-US" altLang="zh-CN" b="1">
                <a:solidFill>
                  <a:schemeClr val="bg1"/>
                </a:solidFill>
                <a:latin typeface="Times New Roman" pitchFamily="18" charset="0"/>
              </a:rPr>
              <a:t>B. Urban and rural differences: the differences of education quality between urban and</a:t>
            </a:r>
          </a:p>
          <a:p>
            <a:pPr algn="just" eaLnBrk="1" hangingPunct="1">
              <a:spcAft>
                <a:spcPts val="700"/>
              </a:spcAft>
            </a:pPr>
            <a:r>
              <a:rPr lang="en-US" altLang="zh-CN" b="1">
                <a:solidFill>
                  <a:schemeClr val="bg1"/>
                </a:solidFill>
                <a:latin typeface="Times New Roman" pitchFamily="18" charset="0"/>
              </a:rPr>
              <a:t>     rural is still big</a:t>
            </a:r>
            <a:endParaRPr lang="zh-CN" altLang="zh-CN" sz="1400" b="1">
              <a:solidFill>
                <a:schemeClr val="bg1"/>
              </a:solidFill>
              <a:latin typeface="Times New Roman" pitchFamily="18" charset="0"/>
            </a:endParaRPr>
          </a:p>
        </p:txBody>
      </p:sp>
      <p:sp>
        <p:nvSpPr>
          <p:cNvPr id="27652" name="TextBox 2"/>
          <p:cNvSpPr txBox="1">
            <a:spLocks noChangeArrowheads="1"/>
          </p:cNvSpPr>
          <p:nvPr/>
        </p:nvSpPr>
        <p:spPr bwMode="auto">
          <a:xfrm>
            <a:off x="98425" y="2276475"/>
            <a:ext cx="8893175" cy="3041650"/>
          </a:xfrm>
          <a:prstGeom prst="rect">
            <a:avLst/>
          </a:prstGeom>
          <a:noFill/>
          <a:ln w="9525">
            <a:noFill/>
            <a:miter lim="800000"/>
            <a:headEnd/>
            <a:tailEnd/>
          </a:ln>
        </p:spPr>
        <p:txBody>
          <a:bodyPr>
            <a:spAutoFit/>
          </a:bodyPr>
          <a:lstStyle/>
          <a:p>
            <a:pPr algn="just" eaLnBrk="1" hangingPunct="1">
              <a:spcAft>
                <a:spcPts val="700"/>
              </a:spcAft>
              <a:buFontTx/>
              <a:buChar char="•"/>
            </a:pPr>
            <a:r>
              <a:rPr lang="en-US" altLang="zh-CN">
                <a:solidFill>
                  <a:schemeClr val="bg1"/>
                </a:solidFill>
                <a:latin typeface="Times New Roman" pitchFamily="18" charset="0"/>
              </a:rPr>
              <a:t>“</a:t>
            </a:r>
            <a:r>
              <a:rPr lang="en-US" altLang="zh-CN" b="1">
                <a:solidFill>
                  <a:schemeClr val="bg1"/>
                </a:solidFill>
                <a:latin typeface="Times New Roman" pitchFamily="18" charset="0"/>
              </a:rPr>
              <a:t>Think highly of urban and make light of rural</a:t>
            </a:r>
            <a:r>
              <a:rPr lang="en-US" altLang="zh-CN">
                <a:solidFill>
                  <a:schemeClr val="bg1"/>
                </a:solidFill>
                <a:latin typeface="Times New Roman" pitchFamily="18" charset="0"/>
              </a:rPr>
              <a:t>” is a mainly reflection of education resources unbalanced between urban and rural. For a long time, our education resources allocation is always tend to urban, no matter from the aspects of educational investment, teaching facilities construction and teaching resources allocation. </a:t>
            </a:r>
          </a:p>
          <a:p>
            <a:pPr algn="just" eaLnBrk="1" hangingPunct="1">
              <a:spcAft>
                <a:spcPts val="700"/>
              </a:spcAft>
            </a:pPr>
            <a:endParaRPr lang="en-US" altLang="zh-CN">
              <a:solidFill>
                <a:schemeClr val="bg1"/>
              </a:solidFill>
              <a:latin typeface="Times New Roman" pitchFamily="18" charset="0"/>
            </a:endParaRPr>
          </a:p>
          <a:p>
            <a:pPr algn="just" eaLnBrk="1" hangingPunct="1">
              <a:spcAft>
                <a:spcPts val="700"/>
              </a:spcAft>
              <a:buFontTx/>
              <a:buChar char="•"/>
            </a:pPr>
            <a:r>
              <a:rPr lang="en-US" altLang="zh-CN">
                <a:solidFill>
                  <a:schemeClr val="bg1"/>
                </a:solidFill>
                <a:latin typeface="Times New Roman" pitchFamily="18" charset="0"/>
              </a:rPr>
              <a:t>Most urban schools have sufficient funds, advanced and excellent teaching resources, computers, multi-media and other modern facilities are arranged; while the education funds of most rural schools is in the cart and cannot make ends meet. The qualified teachers are few and in the shortage for a long time, the basic teaching facilities are hard to get guaranteed, let alone to achieve the modern education.</a:t>
            </a:r>
            <a:endParaRPr lang="zh-CN" altLang="zh-CN" sz="1400">
              <a:solidFill>
                <a:schemeClr val="bg1"/>
              </a:solidFill>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6513" y="404813"/>
            <a:ext cx="8783637" cy="400050"/>
          </a:xfrm>
          <a:prstGeom prst="rect">
            <a:avLst/>
          </a:prstGeom>
          <a:noFill/>
          <a:ln w="9525">
            <a:noFill/>
            <a:miter lim="800000"/>
            <a:headEnd/>
            <a:tailEnd/>
          </a:ln>
        </p:spPr>
        <p:txBody>
          <a:bodyPr>
            <a:spAutoFit/>
          </a:bodyPr>
          <a:lstStyle/>
          <a:p>
            <a:pPr algn="just" eaLnBrk="1" hangingPunct="1">
              <a:spcAft>
                <a:spcPts val="700"/>
              </a:spcAft>
            </a:pP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Arial" charset="0"/>
              </a:rPr>
              <a:t>2</a:t>
            </a: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宋体" pitchFamily="2" charset="-122"/>
              </a:rPr>
              <a:t>The Problems </a:t>
            </a:r>
            <a:r>
              <a:rPr lang="en-US" altLang="zh-CN" sz="2000" b="1">
                <a:latin typeface="Times New Roman" pitchFamily="18" charset="0"/>
                <a:cs typeface="Times New Roman" pitchFamily="18" charset="0"/>
                <a:sym typeface="宋体" pitchFamily="2" charset="-122"/>
              </a:rPr>
              <a:t>that Existed in </a:t>
            </a:r>
            <a:r>
              <a:rPr lang="en-US" altLang="zh-CN" sz="2000" b="1">
                <a:solidFill>
                  <a:srgbClr val="FFFF66"/>
                </a:solidFill>
                <a:latin typeface="Times New Roman" pitchFamily="18" charset="0"/>
                <a:cs typeface="Times New Roman" pitchFamily="18" charset="0"/>
                <a:sym typeface="宋体" pitchFamily="2" charset="-122"/>
              </a:rPr>
              <a:t>Chinese Fair Education</a:t>
            </a:r>
            <a:endParaRPr lang="en-US" altLang="zh-CN" sz="2000" b="1">
              <a:solidFill>
                <a:srgbClr val="FFFF66"/>
              </a:solidFill>
              <a:latin typeface="Times New Roman" pitchFamily="18" charset="0"/>
              <a:cs typeface="Times New Roman" pitchFamily="18" charset="0"/>
            </a:endParaRPr>
          </a:p>
        </p:txBody>
      </p:sp>
      <p:pic>
        <p:nvPicPr>
          <p:cNvPr id="28675" name="图片 16"/>
          <p:cNvPicPr>
            <a:picLocks noChangeAspect="1" noChangeArrowheads="1"/>
          </p:cNvPicPr>
          <p:nvPr/>
        </p:nvPicPr>
        <p:blipFill>
          <a:blip r:embed="rId2" cstate="print"/>
          <a:srcRect/>
          <a:stretch>
            <a:fillRect/>
          </a:stretch>
        </p:blipFill>
        <p:spPr bwMode="auto">
          <a:xfrm>
            <a:off x="4500563" y="1341438"/>
            <a:ext cx="4337050" cy="2663825"/>
          </a:xfrm>
          <a:prstGeom prst="rect">
            <a:avLst/>
          </a:prstGeom>
          <a:noFill/>
          <a:ln w="9525">
            <a:noFill/>
            <a:miter lim="800000"/>
            <a:headEnd/>
            <a:tailEnd/>
          </a:ln>
        </p:spPr>
      </p:pic>
      <p:pic>
        <p:nvPicPr>
          <p:cNvPr id="28676" name="图片 15"/>
          <p:cNvPicPr>
            <a:picLocks noChangeAspect="1" noChangeArrowheads="1"/>
          </p:cNvPicPr>
          <p:nvPr/>
        </p:nvPicPr>
        <p:blipFill>
          <a:blip r:embed="rId3" cstate="print"/>
          <a:srcRect/>
          <a:stretch>
            <a:fillRect/>
          </a:stretch>
        </p:blipFill>
        <p:spPr bwMode="auto">
          <a:xfrm>
            <a:off x="179388" y="1341438"/>
            <a:ext cx="4321175" cy="2663825"/>
          </a:xfrm>
          <a:prstGeom prst="rect">
            <a:avLst/>
          </a:prstGeom>
          <a:noFill/>
          <a:ln w="9525">
            <a:noFill/>
            <a:miter lim="800000"/>
            <a:headEnd/>
            <a:tailEnd/>
          </a:ln>
        </p:spPr>
      </p:pic>
      <p:pic>
        <p:nvPicPr>
          <p:cNvPr id="28677" name="图片 13"/>
          <p:cNvPicPr>
            <a:picLocks noChangeAspect="1" noChangeArrowheads="1"/>
          </p:cNvPicPr>
          <p:nvPr/>
        </p:nvPicPr>
        <p:blipFill>
          <a:blip r:embed="rId4" cstate="print"/>
          <a:srcRect/>
          <a:stretch>
            <a:fillRect/>
          </a:stretch>
        </p:blipFill>
        <p:spPr bwMode="auto">
          <a:xfrm>
            <a:off x="4356100" y="4005263"/>
            <a:ext cx="4464050" cy="2665412"/>
          </a:xfrm>
          <a:prstGeom prst="rect">
            <a:avLst/>
          </a:prstGeom>
          <a:noFill/>
          <a:ln w="9525">
            <a:noFill/>
            <a:miter lim="800000"/>
            <a:headEnd/>
            <a:tailEnd/>
          </a:ln>
        </p:spPr>
      </p:pic>
      <p:pic>
        <p:nvPicPr>
          <p:cNvPr id="28678" name="图片 14"/>
          <p:cNvPicPr>
            <a:picLocks noChangeAspect="1" noChangeArrowheads="1"/>
          </p:cNvPicPr>
          <p:nvPr/>
        </p:nvPicPr>
        <p:blipFill>
          <a:blip r:embed="rId5" cstate="print"/>
          <a:srcRect/>
          <a:stretch>
            <a:fillRect/>
          </a:stretch>
        </p:blipFill>
        <p:spPr bwMode="auto">
          <a:xfrm>
            <a:off x="180975" y="4006850"/>
            <a:ext cx="4175125" cy="2663825"/>
          </a:xfrm>
          <a:prstGeom prst="rect">
            <a:avLst/>
          </a:prstGeom>
          <a:noFill/>
          <a:ln w="9525">
            <a:noFill/>
            <a:miter lim="800000"/>
            <a:headEnd/>
            <a:tailEnd/>
          </a:ln>
        </p:spPr>
      </p:pic>
      <p:pic>
        <p:nvPicPr>
          <p:cNvPr id="28679" name="图片 1"/>
          <p:cNvPicPr>
            <a:picLocks noChangeAspect="1"/>
          </p:cNvPicPr>
          <p:nvPr/>
        </p:nvPicPr>
        <p:blipFill>
          <a:blip r:embed="rId6" cstate="print"/>
          <a:srcRect/>
          <a:stretch>
            <a:fillRect/>
          </a:stretch>
        </p:blipFill>
        <p:spPr bwMode="auto">
          <a:xfrm>
            <a:off x="3419475" y="2565400"/>
            <a:ext cx="2089150" cy="23764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6513" y="333375"/>
            <a:ext cx="9648825" cy="400050"/>
          </a:xfrm>
          <a:prstGeom prst="rect">
            <a:avLst/>
          </a:prstGeom>
          <a:noFill/>
          <a:ln w="9525">
            <a:noFill/>
            <a:miter lim="800000"/>
            <a:headEnd/>
            <a:tailEnd/>
          </a:ln>
        </p:spPr>
        <p:txBody>
          <a:bodyPr>
            <a:spAutoFit/>
          </a:bodyPr>
          <a:lstStyle/>
          <a:p>
            <a:pPr algn="just" eaLnBrk="1" hangingPunct="1">
              <a:spcAft>
                <a:spcPts val="700"/>
              </a:spcAft>
            </a:pP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Arial" charset="0"/>
              </a:rPr>
              <a:t>2</a:t>
            </a: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宋体" pitchFamily="2" charset="-122"/>
              </a:rPr>
              <a:t>The Problems </a:t>
            </a:r>
            <a:r>
              <a:rPr lang="en-US" altLang="zh-CN" sz="2000" b="1">
                <a:latin typeface="Times New Roman" pitchFamily="18" charset="0"/>
                <a:cs typeface="Times New Roman" pitchFamily="18" charset="0"/>
                <a:sym typeface="宋体" pitchFamily="2" charset="-122"/>
              </a:rPr>
              <a:t>that Existed </a:t>
            </a:r>
            <a:r>
              <a:rPr lang="en-US" altLang="zh-CN" sz="2000" b="1">
                <a:solidFill>
                  <a:srgbClr val="FFFF66"/>
                </a:solidFill>
                <a:latin typeface="Times New Roman" pitchFamily="18" charset="0"/>
                <a:cs typeface="Times New Roman" pitchFamily="18" charset="0"/>
                <a:sym typeface="宋体" pitchFamily="2" charset="-122"/>
              </a:rPr>
              <a:t>in Chinese Fair Education</a:t>
            </a:r>
            <a:endParaRPr lang="en-US" altLang="zh-CN" sz="2000" b="1">
              <a:solidFill>
                <a:srgbClr val="FFFF66"/>
              </a:solidFill>
              <a:latin typeface="Times New Roman" pitchFamily="18" charset="0"/>
              <a:cs typeface="Times New Roman" pitchFamily="18" charset="0"/>
            </a:endParaRPr>
          </a:p>
        </p:txBody>
      </p:sp>
      <p:sp>
        <p:nvSpPr>
          <p:cNvPr id="29699" name="TextBox 1"/>
          <p:cNvSpPr txBox="1">
            <a:spLocks noChangeArrowheads="1"/>
          </p:cNvSpPr>
          <p:nvPr/>
        </p:nvSpPr>
        <p:spPr bwMode="auto">
          <a:xfrm>
            <a:off x="107950" y="1341438"/>
            <a:ext cx="9036050" cy="736600"/>
          </a:xfrm>
          <a:prstGeom prst="rect">
            <a:avLst/>
          </a:prstGeom>
          <a:noFill/>
          <a:ln w="9525">
            <a:noFill/>
            <a:miter lim="800000"/>
            <a:headEnd/>
            <a:tailEnd/>
          </a:ln>
        </p:spPr>
        <p:txBody>
          <a:bodyPr>
            <a:spAutoFit/>
          </a:bodyPr>
          <a:lstStyle/>
          <a:p>
            <a:pPr algn="just" eaLnBrk="1" hangingPunct="1">
              <a:spcAft>
                <a:spcPts val="700"/>
              </a:spcAft>
            </a:pPr>
            <a:r>
              <a:rPr lang="en-US" altLang="zh-CN" b="1">
                <a:solidFill>
                  <a:schemeClr val="bg1"/>
                </a:solidFill>
                <a:latin typeface="Times New Roman" pitchFamily="18" charset="0"/>
              </a:rPr>
              <a:t>C. Inter-school Differences: the Prominent Problems of Compulsory Education is</a:t>
            </a:r>
          </a:p>
          <a:p>
            <a:pPr algn="just" eaLnBrk="1" hangingPunct="1">
              <a:spcAft>
                <a:spcPts val="700"/>
              </a:spcAft>
            </a:pPr>
            <a:r>
              <a:rPr lang="en-US" altLang="zh-CN" b="1">
                <a:solidFill>
                  <a:schemeClr val="bg1"/>
                </a:solidFill>
                <a:latin typeface="Times New Roman" pitchFamily="18" charset="0"/>
              </a:rPr>
              <a:t>    Choosing Schools</a:t>
            </a:r>
            <a:endParaRPr lang="zh-CN" altLang="zh-CN" sz="1400" b="1">
              <a:solidFill>
                <a:schemeClr val="bg1"/>
              </a:solidFill>
              <a:latin typeface="Times New Roman" pitchFamily="18" charset="0"/>
            </a:endParaRPr>
          </a:p>
        </p:txBody>
      </p:sp>
      <p:sp>
        <p:nvSpPr>
          <p:cNvPr id="29700" name="TextBox 2"/>
          <p:cNvSpPr txBox="1">
            <a:spLocks noChangeArrowheads="1"/>
          </p:cNvSpPr>
          <p:nvPr/>
        </p:nvSpPr>
        <p:spPr bwMode="auto">
          <a:xfrm>
            <a:off x="104775" y="2692400"/>
            <a:ext cx="4321175" cy="2554288"/>
          </a:xfrm>
          <a:prstGeom prst="rect">
            <a:avLst/>
          </a:prstGeom>
          <a:noFill/>
          <a:ln w="9525">
            <a:noFill/>
            <a:miter lim="800000"/>
            <a:headEnd/>
            <a:tailEnd/>
          </a:ln>
        </p:spPr>
        <p:txBody>
          <a:bodyPr>
            <a:spAutoFit/>
          </a:bodyPr>
          <a:lstStyle/>
          <a:p>
            <a:pPr algn="just" eaLnBrk="1" hangingPunct="1">
              <a:spcAft>
                <a:spcPts val="700"/>
              </a:spcAft>
            </a:pPr>
            <a:r>
              <a:rPr lang="en-US" altLang="zh-CN" sz="2000">
                <a:solidFill>
                  <a:schemeClr val="bg1"/>
                </a:solidFill>
                <a:latin typeface="Times New Roman" pitchFamily="18" charset="0"/>
              </a:rPr>
              <a:t>Inter-school difference is the most direct and strongest feelings that people can feel, especially the existing of the weak schools is a mainly obstacle to improve the development of the balanced compulsory education, and is also a mainly reason to choose schools in the stage of compulsory education.</a:t>
            </a:r>
            <a:endParaRPr lang="zh-CN" altLang="zh-CN" sz="2000">
              <a:solidFill>
                <a:schemeClr val="bg1"/>
              </a:solidFill>
              <a:latin typeface="Times New Roman" pitchFamily="18" charset="0"/>
            </a:endParaRPr>
          </a:p>
        </p:txBody>
      </p:sp>
      <p:pic>
        <p:nvPicPr>
          <p:cNvPr id="29701" name="图片 1"/>
          <p:cNvPicPr>
            <a:picLocks noChangeAspect="1"/>
          </p:cNvPicPr>
          <p:nvPr/>
        </p:nvPicPr>
        <p:blipFill>
          <a:blip r:embed="rId2" cstate="print"/>
          <a:srcRect/>
          <a:stretch>
            <a:fillRect/>
          </a:stretch>
        </p:blipFill>
        <p:spPr bwMode="auto">
          <a:xfrm>
            <a:off x="4425950" y="1709738"/>
            <a:ext cx="4538663" cy="2511425"/>
          </a:xfrm>
          <a:prstGeom prst="rect">
            <a:avLst/>
          </a:prstGeom>
          <a:noFill/>
          <a:ln w="9525">
            <a:noFill/>
            <a:miter lim="800000"/>
            <a:headEnd/>
            <a:tailEnd/>
          </a:ln>
        </p:spPr>
      </p:pic>
      <p:pic>
        <p:nvPicPr>
          <p:cNvPr id="29702" name="图片 2"/>
          <p:cNvPicPr>
            <a:picLocks noChangeAspect="1"/>
          </p:cNvPicPr>
          <p:nvPr/>
        </p:nvPicPr>
        <p:blipFill>
          <a:blip r:embed="rId3" cstate="print"/>
          <a:srcRect/>
          <a:stretch>
            <a:fillRect/>
          </a:stretch>
        </p:blipFill>
        <p:spPr bwMode="auto">
          <a:xfrm>
            <a:off x="4425950" y="4221163"/>
            <a:ext cx="4538663" cy="25209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6513" y="404813"/>
            <a:ext cx="9107487" cy="400050"/>
          </a:xfrm>
          <a:prstGeom prst="rect">
            <a:avLst/>
          </a:prstGeom>
          <a:noFill/>
          <a:ln w="9525">
            <a:noFill/>
            <a:miter lim="800000"/>
            <a:headEnd/>
            <a:tailEnd/>
          </a:ln>
        </p:spPr>
        <p:txBody>
          <a:bodyPr>
            <a:spAutoFit/>
          </a:bodyPr>
          <a:lstStyle/>
          <a:p>
            <a:pPr algn="just" eaLnBrk="1" hangingPunct="1">
              <a:spcAft>
                <a:spcPts val="700"/>
              </a:spcAft>
            </a:pP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Arial" charset="0"/>
              </a:rPr>
              <a:t>2</a:t>
            </a: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宋体" pitchFamily="2" charset="-122"/>
              </a:rPr>
              <a:t>The Problems </a:t>
            </a:r>
            <a:r>
              <a:rPr lang="en-US" altLang="zh-CN" sz="2000" b="1">
                <a:latin typeface="Times New Roman" pitchFamily="18" charset="0"/>
                <a:cs typeface="Times New Roman" pitchFamily="18" charset="0"/>
                <a:sym typeface="宋体" pitchFamily="2" charset="-122"/>
              </a:rPr>
              <a:t>that Existed in Chinese </a:t>
            </a:r>
            <a:r>
              <a:rPr lang="en-US" altLang="zh-CN" sz="2000" b="1">
                <a:solidFill>
                  <a:srgbClr val="FFFF66"/>
                </a:solidFill>
                <a:latin typeface="Times New Roman" pitchFamily="18" charset="0"/>
                <a:cs typeface="Times New Roman" pitchFamily="18" charset="0"/>
                <a:sym typeface="宋体" pitchFamily="2" charset="-122"/>
              </a:rPr>
              <a:t>Fair Education</a:t>
            </a:r>
            <a:endParaRPr lang="en-US" altLang="zh-CN" sz="2000" b="1">
              <a:solidFill>
                <a:srgbClr val="FFFF66"/>
              </a:solidFill>
              <a:latin typeface="Times New Roman" pitchFamily="18" charset="0"/>
              <a:cs typeface="Times New Roman" pitchFamily="18" charset="0"/>
            </a:endParaRPr>
          </a:p>
        </p:txBody>
      </p:sp>
      <p:sp>
        <p:nvSpPr>
          <p:cNvPr id="30723" name="Text Box 6"/>
          <p:cNvSpPr txBox="1">
            <a:spLocks noChangeArrowheads="1"/>
          </p:cNvSpPr>
          <p:nvPr/>
        </p:nvSpPr>
        <p:spPr bwMode="auto">
          <a:xfrm>
            <a:off x="612775" y="3141663"/>
            <a:ext cx="5080000" cy="525462"/>
          </a:xfrm>
          <a:prstGeom prst="rect">
            <a:avLst/>
          </a:prstGeom>
          <a:noFill/>
          <a:ln w="9525">
            <a:noFill/>
            <a:miter lim="800000"/>
            <a:headEnd/>
            <a:tailEnd/>
          </a:ln>
        </p:spPr>
        <p:txBody>
          <a:bodyPr>
            <a:spAutoFit/>
          </a:bodyPr>
          <a:lstStyle/>
          <a:p>
            <a:pPr indent="266700" eaLnBrk="1" hangingPunct="1"/>
            <a:endParaRPr lang="zh-CN" altLang="zh-CN" sz="1000" b="1">
              <a:solidFill>
                <a:srgbClr val="000000"/>
              </a:solidFill>
              <a:latin typeface="宋体" pitchFamily="2" charset="-122"/>
              <a:sym typeface="宋体" pitchFamily="2" charset="-122"/>
            </a:endParaRPr>
          </a:p>
          <a:p>
            <a:pPr indent="266700" eaLnBrk="1" hangingPunct="1"/>
            <a:endParaRPr lang="zh-CN" altLang="zh-CN">
              <a:solidFill>
                <a:srgbClr val="FFFF66"/>
              </a:solidFill>
            </a:endParaRPr>
          </a:p>
        </p:txBody>
      </p:sp>
      <p:sp>
        <p:nvSpPr>
          <p:cNvPr id="30724" name="TextBox 1"/>
          <p:cNvSpPr txBox="1">
            <a:spLocks noChangeArrowheads="1"/>
          </p:cNvSpPr>
          <p:nvPr/>
        </p:nvSpPr>
        <p:spPr bwMode="auto">
          <a:xfrm>
            <a:off x="107950" y="1370013"/>
            <a:ext cx="8135938" cy="369887"/>
          </a:xfrm>
          <a:prstGeom prst="rect">
            <a:avLst/>
          </a:prstGeom>
          <a:noFill/>
          <a:ln w="9525">
            <a:noFill/>
            <a:miter lim="800000"/>
            <a:headEnd/>
            <a:tailEnd/>
          </a:ln>
        </p:spPr>
        <p:txBody>
          <a:bodyPr>
            <a:spAutoFit/>
          </a:bodyPr>
          <a:lstStyle/>
          <a:p>
            <a:pPr algn="just" eaLnBrk="1" hangingPunct="1">
              <a:spcAft>
                <a:spcPts val="700"/>
              </a:spcAft>
            </a:pPr>
            <a:r>
              <a:rPr lang="en-US" altLang="zh-CN" b="1">
                <a:solidFill>
                  <a:schemeClr val="bg1"/>
                </a:solidFill>
                <a:latin typeface="Times New Roman" pitchFamily="18" charset="0"/>
              </a:rPr>
              <a:t>E. Class differences: vulnerable groups and poverty-stricken students</a:t>
            </a:r>
            <a:endParaRPr lang="zh-CN" altLang="zh-CN" sz="1400" b="1">
              <a:solidFill>
                <a:schemeClr val="bg1"/>
              </a:solidFill>
              <a:latin typeface="Times New Roman" pitchFamily="18" charset="0"/>
            </a:endParaRPr>
          </a:p>
        </p:txBody>
      </p:sp>
      <p:sp>
        <p:nvSpPr>
          <p:cNvPr id="30725" name="TextBox 2"/>
          <p:cNvSpPr txBox="1">
            <a:spLocks noChangeArrowheads="1"/>
          </p:cNvSpPr>
          <p:nvPr/>
        </p:nvSpPr>
        <p:spPr bwMode="auto">
          <a:xfrm>
            <a:off x="107950" y="2205038"/>
            <a:ext cx="4248150" cy="3873500"/>
          </a:xfrm>
          <a:prstGeom prst="rect">
            <a:avLst/>
          </a:prstGeom>
          <a:noFill/>
          <a:ln w="9525">
            <a:noFill/>
            <a:miter lim="800000"/>
            <a:headEnd/>
            <a:tailEnd/>
          </a:ln>
        </p:spPr>
        <p:txBody>
          <a:bodyPr>
            <a:spAutoFit/>
          </a:bodyPr>
          <a:lstStyle/>
          <a:p>
            <a:pPr algn="just" eaLnBrk="1" hangingPunct="1">
              <a:spcAft>
                <a:spcPts val="700"/>
              </a:spcAft>
            </a:pPr>
            <a:r>
              <a:rPr lang="en-US" altLang="zh-CN">
                <a:solidFill>
                  <a:schemeClr val="bg1"/>
                </a:solidFill>
                <a:latin typeface="Times New Roman" pitchFamily="18" charset="0"/>
              </a:rPr>
              <a:t>Since 1980s, our stratum is becoming divided gradually, the gap between the poor and the rich is widening, the education right of the vulnerable groups is influenced, the poor-stricken students have been paid more attention by the whole society. </a:t>
            </a:r>
          </a:p>
          <a:p>
            <a:pPr algn="just" eaLnBrk="1" hangingPunct="1">
              <a:spcAft>
                <a:spcPts val="700"/>
              </a:spcAft>
            </a:pPr>
            <a:endParaRPr lang="en-US" altLang="zh-CN">
              <a:solidFill>
                <a:schemeClr val="bg1"/>
              </a:solidFill>
              <a:latin typeface="Times New Roman" pitchFamily="18" charset="0"/>
            </a:endParaRPr>
          </a:p>
          <a:p>
            <a:pPr algn="just" eaLnBrk="1" hangingPunct="1">
              <a:spcAft>
                <a:spcPts val="700"/>
              </a:spcAft>
            </a:pPr>
            <a:r>
              <a:rPr lang="en-US" altLang="zh-CN">
                <a:solidFill>
                  <a:schemeClr val="bg1"/>
                </a:solidFill>
                <a:latin typeface="Times New Roman" pitchFamily="18" charset="0"/>
              </a:rPr>
              <a:t>The disadvantaged group can be divided into the vulnerable groups in urban and the absolute poverty in rural. Because the universities and other non-compulsory education are chargeable, this makes the poverty-stricken students are expanded. </a:t>
            </a:r>
            <a:endParaRPr lang="zh-CN" altLang="zh-CN" sz="1400">
              <a:solidFill>
                <a:schemeClr val="bg1"/>
              </a:solidFill>
              <a:latin typeface="Times New Roman" pitchFamily="18" charset="0"/>
            </a:endParaRPr>
          </a:p>
        </p:txBody>
      </p:sp>
      <p:pic>
        <p:nvPicPr>
          <p:cNvPr id="30726" name="图片 1"/>
          <p:cNvPicPr>
            <a:picLocks noChangeAspect="1"/>
          </p:cNvPicPr>
          <p:nvPr/>
        </p:nvPicPr>
        <p:blipFill>
          <a:blip r:embed="rId2" cstate="print"/>
          <a:srcRect/>
          <a:stretch>
            <a:fillRect/>
          </a:stretch>
        </p:blipFill>
        <p:spPr bwMode="auto">
          <a:xfrm>
            <a:off x="4356100" y="1844675"/>
            <a:ext cx="4787900" cy="4897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404813"/>
            <a:ext cx="8686800" cy="400050"/>
          </a:xfrm>
          <a:prstGeom prst="rect">
            <a:avLst/>
          </a:prstGeom>
          <a:noFill/>
          <a:ln w="9525">
            <a:noFill/>
            <a:miter lim="800000"/>
            <a:headEnd/>
            <a:tailEnd/>
          </a:ln>
        </p:spPr>
        <p:txBody>
          <a:bodyPr>
            <a:spAutoFit/>
          </a:bodyPr>
          <a:lstStyle/>
          <a:p>
            <a:pPr algn="just" eaLnBrk="1" hangingPunct="1">
              <a:spcAft>
                <a:spcPts val="700"/>
              </a:spcAft>
            </a:pP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Arial" charset="0"/>
              </a:rPr>
              <a:t>2</a:t>
            </a: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宋体" pitchFamily="2" charset="-122"/>
              </a:rPr>
              <a:t>The Problems </a:t>
            </a:r>
            <a:r>
              <a:rPr lang="en-US" altLang="zh-CN" sz="2000" b="1">
                <a:latin typeface="Times New Roman" pitchFamily="18" charset="0"/>
                <a:cs typeface="Times New Roman" pitchFamily="18" charset="0"/>
                <a:sym typeface="宋体" pitchFamily="2" charset="-122"/>
              </a:rPr>
              <a:t>that Existed in </a:t>
            </a:r>
            <a:r>
              <a:rPr lang="en-US" altLang="zh-CN" sz="2000" b="1">
                <a:solidFill>
                  <a:srgbClr val="FFFF66"/>
                </a:solidFill>
                <a:latin typeface="Times New Roman" pitchFamily="18" charset="0"/>
                <a:cs typeface="Times New Roman" pitchFamily="18" charset="0"/>
                <a:sym typeface="宋体" pitchFamily="2" charset="-122"/>
              </a:rPr>
              <a:t>Chinese Fair Education</a:t>
            </a:r>
            <a:endParaRPr lang="en-US" altLang="zh-CN" sz="2000" b="1">
              <a:solidFill>
                <a:srgbClr val="FFFF66"/>
              </a:solidFill>
              <a:latin typeface="Times New Roman" pitchFamily="18" charset="0"/>
              <a:cs typeface="Times New Roman" pitchFamily="18" charset="0"/>
            </a:endParaRPr>
          </a:p>
        </p:txBody>
      </p:sp>
      <p:sp>
        <p:nvSpPr>
          <p:cNvPr id="31747" name="TextBox 1"/>
          <p:cNvSpPr txBox="1">
            <a:spLocks noChangeArrowheads="1"/>
          </p:cNvSpPr>
          <p:nvPr/>
        </p:nvSpPr>
        <p:spPr bwMode="auto">
          <a:xfrm>
            <a:off x="179388" y="1385888"/>
            <a:ext cx="6913562" cy="369887"/>
          </a:xfrm>
          <a:prstGeom prst="rect">
            <a:avLst/>
          </a:prstGeom>
          <a:noFill/>
          <a:ln w="9525">
            <a:noFill/>
            <a:miter lim="800000"/>
            <a:headEnd/>
            <a:tailEnd/>
          </a:ln>
        </p:spPr>
        <p:txBody>
          <a:bodyPr>
            <a:spAutoFit/>
          </a:bodyPr>
          <a:lstStyle/>
          <a:p>
            <a:pPr eaLnBrk="1" hangingPunct="1"/>
            <a:r>
              <a:rPr lang="en-US" altLang="zh-CN" b="1">
                <a:solidFill>
                  <a:schemeClr val="bg1"/>
                </a:solidFill>
                <a:latin typeface="Times New Roman" pitchFamily="18" charset="0"/>
                <a:cs typeface="Times New Roman" pitchFamily="18" charset="0"/>
              </a:rPr>
              <a:t>F. Gender difference</a:t>
            </a:r>
            <a:r>
              <a:rPr lang="zh-CN" altLang="en-US" b="1">
                <a:solidFill>
                  <a:schemeClr val="bg1"/>
                </a:solidFill>
                <a:latin typeface="Times New Roman" pitchFamily="18" charset="0"/>
                <a:cs typeface="Times New Roman" pitchFamily="18" charset="0"/>
              </a:rPr>
              <a:t>： </a:t>
            </a:r>
            <a:r>
              <a:rPr lang="en-US" altLang="zh-CN" b="1">
                <a:solidFill>
                  <a:schemeClr val="bg1"/>
                </a:solidFill>
                <a:latin typeface="Times New Roman" pitchFamily="18" charset="0"/>
                <a:cs typeface="Times New Roman" pitchFamily="18" charset="0"/>
              </a:rPr>
              <a:t>The Problem of female education is serious </a:t>
            </a:r>
            <a:endParaRPr lang="zh-CN" altLang="en-US" b="1">
              <a:solidFill>
                <a:schemeClr val="bg1"/>
              </a:solidFill>
              <a:latin typeface="Times New Roman" pitchFamily="18" charset="0"/>
              <a:cs typeface="Times New Roman" pitchFamily="18" charset="0"/>
            </a:endParaRPr>
          </a:p>
        </p:txBody>
      </p:sp>
      <p:sp>
        <p:nvSpPr>
          <p:cNvPr id="31748" name="TextBox 2"/>
          <p:cNvSpPr txBox="1">
            <a:spLocks noChangeArrowheads="1"/>
          </p:cNvSpPr>
          <p:nvPr/>
        </p:nvSpPr>
        <p:spPr bwMode="auto">
          <a:xfrm>
            <a:off x="0" y="2133600"/>
            <a:ext cx="9036050" cy="3786188"/>
          </a:xfrm>
          <a:prstGeom prst="rect">
            <a:avLst/>
          </a:prstGeom>
          <a:noFill/>
          <a:ln w="9525">
            <a:noFill/>
            <a:miter lim="800000"/>
            <a:headEnd/>
            <a:tailEnd/>
          </a:ln>
        </p:spPr>
        <p:txBody>
          <a:bodyPr>
            <a:spAutoFit/>
          </a:bodyPr>
          <a:lstStyle/>
          <a:p>
            <a:pPr algn="just" eaLnBrk="1" hangingPunct="1">
              <a:buFontTx/>
              <a:buChar char="•"/>
            </a:pPr>
            <a:r>
              <a:rPr lang="en-US" altLang="zh-CN" sz="2000">
                <a:solidFill>
                  <a:schemeClr val="bg1"/>
                </a:solidFill>
                <a:latin typeface="Times New Roman" pitchFamily="18" charset="0"/>
                <a:cs typeface="Times New Roman" pitchFamily="18" charset="0"/>
              </a:rPr>
              <a:t>The level of female’s receiving education is generally low. Universal inequality of female’s education opportunity is an important aspect of Chinese educational unfairness problem. </a:t>
            </a:r>
          </a:p>
          <a:p>
            <a:pPr algn="just" eaLnBrk="1" hangingPunct="1">
              <a:buFontTx/>
              <a:buChar char="•"/>
            </a:pPr>
            <a:endParaRPr lang="en-US" altLang="zh-CN" sz="2000">
              <a:solidFill>
                <a:schemeClr val="bg1"/>
              </a:solidFill>
              <a:latin typeface="Times New Roman" pitchFamily="18" charset="0"/>
              <a:cs typeface="Times New Roman" pitchFamily="18" charset="0"/>
            </a:endParaRPr>
          </a:p>
          <a:p>
            <a:pPr algn="just" eaLnBrk="1" hangingPunct="1">
              <a:buFontTx/>
              <a:buChar char="•"/>
            </a:pPr>
            <a:r>
              <a:rPr lang="en-US" altLang="zh-CN" sz="2000">
                <a:solidFill>
                  <a:schemeClr val="bg1"/>
                </a:solidFill>
                <a:latin typeface="Times New Roman" pitchFamily="18" charset="0"/>
                <a:cs typeface="Times New Roman" pitchFamily="18" charset="0"/>
              </a:rPr>
              <a:t>Problem of female education is serious in poverty-stricken areas, in particular with insufficient education of girls. </a:t>
            </a:r>
          </a:p>
          <a:p>
            <a:pPr algn="just" eaLnBrk="1" hangingPunct="1">
              <a:buFontTx/>
              <a:buChar char="•"/>
            </a:pPr>
            <a:endParaRPr lang="en-US" altLang="zh-CN" sz="2000">
              <a:solidFill>
                <a:schemeClr val="bg1"/>
              </a:solidFill>
              <a:latin typeface="Times New Roman" pitchFamily="18" charset="0"/>
              <a:cs typeface="Times New Roman" pitchFamily="18" charset="0"/>
            </a:endParaRPr>
          </a:p>
          <a:p>
            <a:pPr algn="just" eaLnBrk="1" hangingPunct="1">
              <a:buFontTx/>
              <a:buChar char="•"/>
            </a:pPr>
            <a:r>
              <a:rPr lang="en-US" altLang="zh-CN" sz="2000">
                <a:solidFill>
                  <a:schemeClr val="bg1"/>
                </a:solidFill>
                <a:latin typeface="Times New Roman" pitchFamily="18" charset="0"/>
                <a:cs typeface="Times New Roman" pitchFamily="18" charset="0"/>
              </a:rPr>
              <a:t>In city and in higher education, gender difference is mainly reflected in the discrimination and unfair treatment of female college students when they hunt jobs. Harder employment for female than boys in the labor market forces . So the female’s education development trajectory towards two extremes: give up the opportunity of receiving higher education and avoid the employment pressure for higher education.</a:t>
            </a:r>
            <a:endParaRPr lang="zh-CN" altLang="en-US" sz="2000">
              <a:solidFill>
                <a:schemeClr val="bg1"/>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350" y="333375"/>
            <a:ext cx="8351838" cy="858838"/>
          </a:xfrm>
          <a:prstGeom prst="rect">
            <a:avLst/>
          </a:prstGeom>
          <a:noFill/>
          <a:ln w="9525">
            <a:noFill/>
            <a:miter lim="800000"/>
            <a:headEnd/>
            <a:tailEnd/>
          </a:ln>
        </p:spPr>
        <p:txBody>
          <a:bodyPr>
            <a:spAutoFit/>
          </a:bodyPr>
          <a:lstStyle/>
          <a:p>
            <a:pPr algn="just" eaLnBrk="1" hangingPunct="1">
              <a:spcAft>
                <a:spcPts val="700"/>
              </a:spcAft>
            </a:pP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Arial" charset="0"/>
              </a:rPr>
              <a:t>2</a:t>
            </a:r>
            <a:r>
              <a:rPr lang="zh-CN" altLang="en-US" sz="2000" b="1">
                <a:solidFill>
                  <a:srgbClr val="FFFF66"/>
                </a:solidFill>
                <a:latin typeface="Times New Roman" pitchFamily="18" charset="0"/>
                <a:cs typeface="Times New Roman" pitchFamily="18" charset="0"/>
                <a:sym typeface="Arial" charset="0"/>
              </a:rPr>
              <a:t>）</a:t>
            </a:r>
            <a:r>
              <a:rPr lang="en-US" altLang="zh-CN" sz="2000" b="1">
                <a:solidFill>
                  <a:srgbClr val="FFFF66"/>
                </a:solidFill>
                <a:latin typeface="Times New Roman" pitchFamily="18" charset="0"/>
                <a:cs typeface="Times New Roman" pitchFamily="18" charset="0"/>
                <a:sym typeface="宋体" pitchFamily="2" charset="-122"/>
              </a:rPr>
              <a:t>The Problems </a:t>
            </a:r>
            <a:r>
              <a:rPr lang="en-US" altLang="zh-CN" sz="2000" b="1">
                <a:latin typeface="Times New Roman" pitchFamily="18" charset="0"/>
                <a:cs typeface="Times New Roman" pitchFamily="18" charset="0"/>
                <a:sym typeface="宋体" pitchFamily="2" charset="-122"/>
              </a:rPr>
              <a:t>that Existed in Chinese </a:t>
            </a:r>
            <a:r>
              <a:rPr lang="en-US" altLang="zh-CN" sz="2000" b="1">
                <a:solidFill>
                  <a:srgbClr val="FFFF66"/>
                </a:solidFill>
                <a:latin typeface="Times New Roman" pitchFamily="18" charset="0"/>
                <a:cs typeface="Times New Roman" pitchFamily="18" charset="0"/>
                <a:sym typeface="宋体" pitchFamily="2" charset="-122"/>
              </a:rPr>
              <a:t>Fair Education</a:t>
            </a:r>
            <a:endParaRPr lang="en-US" altLang="zh-CN" sz="2000" b="1">
              <a:solidFill>
                <a:srgbClr val="FFFF66"/>
              </a:solidFill>
              <a:latin typeface="Times New Roman" pitchFamily="18" charset="0"/>
              <a:cs typeface="Times New Roman" pitchFamily="18" charset="0"/>
            </a:endParaRPr>
          </a:p>
          <a:p>
            <a:pPr algn="just" eaLnBrk="1" hangingPunct="1">
              <a:spcAft>
                <a:spcPts val="700"/>
              </a:spcAft>
            </a:pPr>
            <a:endParaRPr lang="zh-CN" altLang="zh-CN" sz="2400">
              <a:solidFill>
                <a:srgbClr val="FFFF66"/>
              </a:solidFill>
              <a:latin typeface="Times New Roman" pitchFamily="18" charset="0"/>
              <a:cs typeface="Times New Roman" pitchFamily="18" charset="0"/>
            </a:endParaRPr>
          </a:p>
        </p:txBody>
      </p:sp>
      <p:pic>
        <p:nvPicPr>
          <p:cNvPr id="32771" name="图片 8"/>
          <p:cNvPicPr>
            <a:picLocks noChangeAspect="1" noChangeArrowheads="1"/>
          </p:cNvPicPr>
          <p:nvPr/>
        </p:nvPicPr>
        <p:blipFill>
          <a:blip r:embed="rId2" cstate="print"/>
          <a:srcRect/>
          <a:stretch>
            <a:fillRect/>
          </a:stretch>
        </p:blipFill>
        <p:spPr bwMode="auto">
          <a:xfrm>
            <a:off x="3062288" y="3937000"/>
            <a:ext cx="5830887" cy="2735263"/>
          </a:xfrm>
          <a:prstGeom prst="rect">
            <a:avLst/>
          </a:prstGeom>
          <a:noFill/>
          <a:ln w="9525">
            <a:noFill/>
            <a:miter lim="800000"/>
            <a:headEnd/>
            <a:tailEnd/>
          </a:ln>
        </p:spPr>
      </p:pic>
      <p:pic>
        <p:nvPicPr>
          <p:cNvPr id="32772" name="图片 6"/>
          <p:cNvPicPr>
            <a:picLocks noChangeAspect="1" noChangeArrowheads="1"/>
          </p:cNvPicPr>
          <p:nvPr/>
        </p:nvPicPr>
        <p:blipFill>
          <a:blip r:embed="rId3" cstate="print"/>
          <a:srcRect/>
          <a:stretch>
            <a:fillRect/>
          </a:stretch>
        </p:blipFill>
        <p:spPr bwMode="auto">
          <a:xfrm>
            <a:off x="-34925" y="1341438"/>
            <a:ext cx="3095625" cy="5329237"/>
          </a:xfrm>
          <a:prstGeom prst="rect">
            <a:avLst/>
          </a:prstGeom>
          <a:noFill/>
          <a:ln w="9525">
            <a:noFill/>
            <a:miter lim="800000"/>
            <a:headEnd/>
            <a:tailEnd/>
          </a:ln>
        </p:spPr>
      </p:pic>
      <p:pic>
        <p:nvPicPr>
          <p:cNvPr id="32773" name="图片 9"/>
          <p:cNvPicPr>
            <a:picLocks noChangeAspect="1" noChangeArrowheads="1"/>
          </p:cNvPicPr>
          <p:nvPr/>
        </p:nvPicPr>
        <p:blipFill>
          <a:blip r:embed="rId4" cstate="print"/>
          <a:srcRect/>
          <a:stretch>
            <a:fillRect/>
          </a:stretch>
        </p:blipFill>
        <p:spPr bwMode="auto">
          <a:xfrm>
            <a:off x="5221288" y="1341438"/>
            <a:ext cx="3694112" cy="2617787"/>
          </a:xfrm>
          <a:prstGeom prst="rect">
            <a:avLst/>
          </a:prstGeom>
          <a:noFill/>
          <a:ln w="9525">
            <a:noFill/>
            <a:miter lim="800000"/>
            <a:headEnd/>
            <a:tailEnd/>
          </a:ln>
        </p:spPr>
      </p:pic>
      <p:pic>
        <p:nvPicPr>
          <p:cNvPr id="32774" name="图片 7"/>
          <p:cNvPicPr>
            <a:picLocks noChangeAspect="1" noChangeArrowheads="1"/>
          </p:cNvPicPr>
          <p:nvPr/>
        </p:nvPicPr>
        <p:blipFill>
          <a:blip r:embed="rId5" cstate="print"/>
          <a:srcRect/>
          <a:stretch>
            <a:fillRect/>
          </a:stretch>
        </p:blipFill>
        <p:spPr bwMode="auto">
          <a:xfrm>
            <a:off x="3060700" y="1341438"/>
            <a:ext cx="2232025" cy="25923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6513" y="404813"/>
            <a:ext cx="8712200" cy="400050"/>
          </a:xfrm>
          <a:prstGeom prst="rect">
            <a:avLst/>
          </a:prstGeom>
          <a:noFill/>
          <a:ln w="9525">
            <a:noFill/>
            <a:miter lim="800000"/>
            <a:headEnd/>
            <a:tailEnd/>
          </a:ln>
        </p:spPr>
        <p:txBody>
          <a:bodyPr>
            <a:spAutoFit/>
          </a:bodyPr>
          <a:lstStyle/>
          <a:p>
            <a:pPr algn="just">
              <a:spcAft>
                <a:spcPts val="700"/>
              </a:spcAft>
            </a:pPr>
            <a:r>
              <a:rPr lang="zh-CN" altLang="en-US" sz="2000" b="1">
                <a:latin typeface="Times New Roman" pitchFamily="18" charset="0"/>
                <a:cs typeface="Times New Roman" pitchFamily="18" charset="0"/>
                <a:sym typeface="Arial" charset="0"/>
              </a:rPr>
              <a:t>（</a:t>
            </a:r>
            <a:r>
              <a:rPr lang="en-US" altLang="zh-CN" sz="2000" b="1">
                <a:latin typeface="Times New Roman" pitchFamily="18" charset="0"/>
                <a:cs typeface="Times New Roman" pitchFamily="18" charset="0"/>
                <a:sym typeface="Arial" charset="0"/>
              </a:rPr>
              <a:t>2</a:t>
            </a:r>
            <a:r>
              <a:rPr lang="zh-CN" altLang="en-US" sz="2000" b="1">
                <a:latin typeface="Times New Roman" pitchFamily="18" charset="0"/>
                <a:cs typeface="Times New Roman" pitchFamily="18" charset="0"/>
                <a:sym typeface="Arial" charset="0"/>
              </a:rPr>
              <a:t>）</a:t>
            </a:r>
            <a:r>
              <a:rPr lang="en-US" altLang="zh-CN" sz="2000" b="1">
                <a:latin typeface="Times New Roman" pitchFamily="18" charset="0"/>
                <a:cs typeface="Times New Roman" pitchFamily="18" charset="0"/>
                <a:sym typeface="宋体" pitchFamily="2" charset="-122"/>
              </a:rPr>
              <a:t>The Problems that Existed in Chinese Fair Education</a:t>
            </a:r>
            <a:endParaRPr lang="zh-CN" altLang="en-US" sz="2000" b="1">
              <a:latin typeface="Times New Roman" pitchFamily="18" charset="0"/>
              <a:cs typeface="Times New Roman" pitchFamily="18" charset="0"/>
              <a:sym typeface="宋体" pitchFamily="2" charset="-122"/>
            </a:endParaRPr>
          </a:p>
        </p:txBody>
      </p:sp>
      <p:pic>
        <p:nvPicPr>
          <p:cNvPr id="33795" name="图片 5"/>
          <p:cNvPicPr>
            <a:picLocks noChangeAspect="1" noChangeArrowheads="1"/>
          </p:cNvPicPr>
          <p:nvPr/>
        </p:nvPicPr>
        <p:blipFill>
          <a:blip r:embed="rId2" cstate="print"/>
          <a:srcRect/>
          <a:stretch>
            <a:fillRect/>
          </a:stretch>
        </p:blipFill>
        <p:spPr bwMode="auto">
          <a:xfrm>
            <a:off x="3709988" y="2278063"/>
            <a:ext cx="4895850" cy="3744912"/>
          </a:xfrm>
          <a:prstGeom prst="rect">
            <a:avLst/>
          </a:prstGeom>
          <a:noFill/>
          <a:ln w="9525">
            <a:noFill/>
            <a:miter lim="800000"/>
            <a:headEnd/>
            <a:tailEnd/>
          </a:ln>
        </p:spPr>
      </p:pic>
      <p:sp>
        <p:nvSpPr>
          <p:cNvPr id="33796" name="TextBox 1"/>
          <p:cNvSpPr txBox="1">
            <a:spLocks noChangeArrowheads="1"/>
          </p:cNvSpPr>
          <p:nvPr/>
        </p:nvSpPr>
        <p:spPr bwMode="auto">
          <a:xfrm>
            <a:off x="250825" y="1412875"/>
            <a:ext cx="6337300" cy="369888"/>
          </a:xfrm>
          <a:prstGeom prst="rect">
            <a:avLst/>
          </a:prstGeom>
          <a:noFill/>
          <a:ln w="9525">
            <a:noFill/>
            <a:miter lim="800000"/>
            <a:headEnd/>
            <a:tailEnd/>
          </a:ln>
        </p:spPr>
        <p:txBody>
          <a:bodyPr>
            <a:spAutoFit/>
          </a:bodyPr>
          <a:lstStyle/>
          <a:p>
            <a:pPr eaLnBrk="1" hangingPunct="1"/>
            <a:r>
              <a:rPr lang="en-US" altLang="zh-CN" b="1">
                <a:solidFill>
                  <a:schemeClr val="bg1"/>
                </a:solidFill>
                <a:latin typeface="Times New Roman" pitchFamily="18" charset="0"/>
                <a:cs typeface="Times New Roman" pitchFamily="18" charset="0"/>
              </a:rPr>
              <a:t>G. National differences</a:t>
            </a:r>
            <a:endParaRPr lang="zh-CN" altLang="en-US" b="1">
              <a:solidFill>
                <a:schemeClr val="bg1"/>
              </a:solidFill>
              <a:latin typeface="Times New Roman" pitchFamily="18" charset="0"/>
              <a:cs typeface="Times New Roman" pitchFamily="18" charset="0"/>
            </a:endParaRPr>
          </a:p>
        </p:txBody>
      </p:sp>
      <p:sp>
        <p:nvSpPr>
          <p:cNvPr id="33797" name="TextBox 2"/>
          <p:cNvSpPr txBox="1">
            <a:spLocks noChangeArrowheads="1"/>
          </p:cNvSpPr>
          <p:nvPr/>
        </p:nvSpPr>
        <p:spPr bwMode="auto">
          <a:xfrm>
            <a:off x="250825" y="2719388"/>
            <a:ext cx="3459163" cy="3170237"/>
          </a:xfrm>
          <a:prstGeom prst="rect">
            <a:avLst/>
          </a:prstGeom>
          <a:noFill/>
          <a:ln w="9525">
            <a:noFill/>
            <a:miter lim="800000"/>
            <a:headEnd/>
            <a:tailEnd/>
          </a:ln>
        </p:spPr>
        <p:txBody>
          <a:bodyPr>
            <a:spAutoFit/>
          </a:bodyPr>
          <a:lstStyle/>
          <a:p>
            <a:pPr algn="just" eaLnBrk="1" hangingPunct="1"/>
            <a:r>
              <a:rPr lang="en-US" altLang="zh-CN" sz="2000">
                <a:solidFill>
                  <a:schemeClr val="bg1"/>
                </a:solidFill>
                <a:latin typeface="Times New Roman" pitchFamily="18" charset="0"/>
                <a:cs typeface="Times New Roman" pitchFamily="18" charset="0"/>
              </a:rPr>
              <a:t>The 55 national minorities account for 8% of the total population. By comparison, the ratio of minority students enrolled in schools is not low but the development is extremely unbalanced. Primary education is not yet universal in the western poverty-stricken National</a:t>
            </a:r>
            <a:r>
              <a:rPr lang="en-US" altLang="zh-CN" sz="2000" b="1">
                <a:solidFill>
                  <a:schemeClr val="bg1"/>
                </a:solidFill>
                <a:latin typeface="Times New Roman" pitchFamily="18" charset="0"/>
                <a:cs typeface="Times New Roman" pitchFamily="18" charset="0"/>
              </a:rPr>
              <a:t> </a:t>
            </a:r>
            <a:r>
              <a:rPr lang="en-US" altLang="zh-CN" sz="2000">
                <a:solidFill>
                  <a:schemeClr val="bg1"/>
                </a:solidFill>
                <a:latin typeface="Times New Roman" pitchFamily="18" charset="0"/>
                <a:cs typeface="Times New Roman" pitchFamily="18" charset="0"/>
              </a:rPr>
              <a:t>minority county.</a:t>
            </a:r>
            <a:endParaRPr lang="zh-CN" altLang="en-US" sz="2000">
              <a:solidFill>
                <a:schemeClr val="bg1"/>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563563"/>
            <a:ext cx="9144000" cy="400050"/>
          </a:xfrm>
          <a:prstGeom prst="rect">
            <a:avLst/>
          </a:prstGeom>
          <a:noFill/>
          <a:ln w="9525">
            <a:noFill/>
            <a:miter lim="800000"/>
            <a:headEnd/>
            <a:tailEnd/>
          </a:ln>
        </p:spPr>
        <p:txBody>
          <a:bodyPr>
            <a:spAutoFit/>
          </a:bodyPr>
          <a:lstStyle/>
          <a:p>
            <a:pPr indent="195263" eaLnBrk="1" hangingPunct="1"/>
            <a:r>
              <a:rPr lang="en-US" altLang="zh-CN" sz="2000" b="1">
                <a:latin typeface="Times New Roman" pitchFamily="18" charset="0"/>
                <a:ea typeface="黑体" pitchFamily="2" charset="-122"/>
                <a:cs typeface="Times New Roman" pitchFamily="18" charset="0"/>
                <a:sym typeface="Arial" charset="0"/>
              </a:rPr>
              <a:t>(3) The Criticism that is Focused on the Higher Education Areas</a:t>
            </a:r>
            <a:endParaRPr lang="zh-CN" altLang="en-US" sz="2000" b="1">
              <a:latin typeface="Times New Roman" pitchFamily="18" charset="0"/>
              <a:ea typeface="黑体" pitchFamily="2" charset="-122"/>
              <a:cs typeface="Times New Roman" pitchFamily="18" charset="0"/>
              <a:sym typeface="Arial" charset="0"/>
            </a:endParaRPr>
          </a:p>
        </p:txBody>
      </p:sp>
      <p:graphicFrame>
        <p:nvGraphicFramePr>
          <p:cNvPr id="2" name="图示 1"/>
          <p:cNvGraphicFramePr/>
          <p:nvPr/>
        </p:nvGraphicFramePr>
        <p:xfrm>
          <a:off x="323528" y="2060848"/>
          <a:ext cx="846094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20" name="TextBox 2"/>
          <p:cNvSpPr txBox="1">
            <a:spLocks noChangeArrowheads="1"/>
          </p:cNvSpPr>
          <p:nvPr/>
        </p:nvSpPr>
        <p:spPr bwMode="auto">
          <a:xfrm>
            <a:off x="393700" y="1495425"/>
            <a:ext cx="8135938" cy="400050"/>
          </a:xfrm>
          <a:prstGeom prst="rect">
            <a:avLst/>
          </a:prstGeom>
          <a:noFill/>
          <a:ln w="9525">
            <a:noFill/>
            <a:miter lim="800000"/>
            <a:headEnd/>
            <a:tailEnd/>
          </a:ln>
        </p:spPr>
        <p:txBody>
          <a:bodyPr>
            <a:spAutoFit/>
          </a:bodyPr>
          <a:lstStyle/>
          <a:p>
            <a:pPr eaLnBrk="1" hangingPunct="1"/>
            <a:r>
              <a:rPr lang="en-US" altLang="zh-CN" sz="2000" b="1">
                <a:solidFill>
                  <a:schemeClr val="bg1"/>
                </a:solidFill>
                <a:latin typeface="Times New Roman" pitchFamily="18" charset="0"/>
                <a:cs typeface="Times New Roman" pitchFamily="18" charset="0"/>
              </a:rPr>
              <a:t>Three points of criticism and blame for  Chinese higher education:</a:t>
            </a:r>
            <a:endParaRPr lang="zh-CN" altLang="en-US" sz="2000" b="1">
              <a:solidFill>
                <a:schemeClr val="bg1"/>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0" y="188913"/>
            <a:ext cx="9144000" cy="830262"/>
          </a:xfrm>
          <a:prstGeom prst="rect">
            <a:avLst/>
          </a:prstGeom>
          <a:noFill/>
          <a:ln w="9525">
            <a:noFill/>
            <a:miter lim="800000"/>
            <a:headEnd/>
            <a:tailEnd/>
          </a:ln>
        </p:spPr>
        <p:txBody>
          <a:bodyPr>
            <a:spAutoFit/>
          </a:bodyPr>
          <a:lstStyle/>
          <a:p>
            <a:pPr algn="ctr" eaLnBrk="1" hangingPunct="1"/>
            <a:r>
              <a:rPr lang="en-US" altLang="zh-CN" sz="4800" b="1">
                <a:latin typeface="Times New Roman" pitchFamily="18" charset="0"/>
                <a:ea typeface="黑体" pitchFamily="2" charset="-122"/>
                <a:cs typeface="Times New Roman" pitchFamily="18" charset="0"/>
              </a:rPr>
              <a:t>Outline of the Report</a:t>
            </a:r>
            <a:endParaRPr lang="zh-CN" altLang="en-US" sz="4800" b="1">
              <a:latin typeface="Times New Roman" pitchFamily="18" charset="0"/>
              <a:ea typeface="黑体" pitchFamily="2" charset="-122"/>
              <a:cs typeface="Times New Roman" pitchFamily="18" charset="0"/>
            </a:endParaRPr>
          </a:p>
        </p:txBody>
      </p:sp>
      <p:sp>
        <p:nvSpPr>
          <p:cNvPr id="8195" name="Rectangle 8"/>
          <p:cNvSpPr>
            <a:spLocks noChangeArrowheads="1"/>
          </p:cNvSpPr>
          <p:nvPr/>
        </p:nvSpPr>
        <p:spPr bwMode="auto">
          <a:xfrm>
            <a:off x="684213" y="3381375"/>
            <a:ext cx="8064500" cy="1476375"/>
          </a:xfrm>
          <a:prstGeom prst="rect">
            <a:avLst/>
          </a:prstGeom>
          <a:noFill/>
          <a:ln w="9525">
            <a:noFill/>
            <a:miter lim="800000"/>
            <a:headEnd/>
            <a:tailEnd/>
          </a:ln>
        </p:spPr>
        <p:txBody>
          <a:bodyPr anchor="ctr">
            <a:spAutoFit/>
          </a:bodyPr>
          <a:lstStyle/>
          <a:p>
            <a:pPr eaLnBrk="1" hangingPunct="1">
              <a:lnSpc>
                <a:spcPct val="150000"/>
              </a:lnSpc>
            </a:pPr>
            <a:endParaRPr lang="en-US" altLang="zh-CN" sz="3200" b="1">
              <a:solidFill>
                <a:srgbClr val="2929FF"/>
              </a:solidFill>
              <a:latin typeface="黑体" pitchFamily="2" charset="-122"/>
              <a:ea typeface="黑体" pitchFamily="2" charset="-122"/>
            </a:endParaRPr>
          </a:p>
          <a:p>
            <a:pPr eaLnBrk="1" hangingPunct="1">
              <a:lnSpc>
                <a:spcPct val="150000"/>
              </a:lnSpc>
            </a:pPr>
            <a:endParaRPr lang="en-US" altLang="zh-CN" sz="2800" b="1">
              <a:solidFill>
                <a:srgbClr val="2929FF"/>
              </a:solidFill>
              <a:latin typeface="黑体" pitchFamily="2" charset="-122"/>
              <a:ea typeface="黑体" pitchFamily="2" charset="-122"/>
            </a:endParaRPr>
          </a:p>
        </p:txBody>
      </p:sp>
      <p:graphicFrame>
        <p:nvGraphicFramePr>
          <p:cNvPr id="2" name="图示 1"/>
          <p:cNvGraphicFramePr/>
          <p:nvPr/>
        </p:nvGraphicFramePr>
        <p:xfrm>
          <a:off x="248850" y="1669256"/>
          <a:ext cx="864363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7" name="TextBox 3"/>
          <p:cNvSpPr txBox="1">
            <a:spLocks noChangeArrowheads="1"/>
          </p:cNvSpPr>
          <p:nvPr/>
        </p:nvSpPr>
        <p:spPr bwMode="auto">
          <a:xfrm>
            <a:off x="250825" y="1484313"/>
            <a:ext cx="720725" cy="369887"/>
          </a:xfrm>
          <a:prstGeom prst="rect">
            <a:avLst/>
          </a:prstGeom>
          <a:noFill/>
          <a:ln w="9525">
            <a:noFill/>
            <a:miter lim="800000"/>
            <a:headEnd/>
            <a:tailEnd/>
          </a:ln>
        </p:spPr>
        <p:txBody>
          <a:bodyPr>
            <a:spAutoFit/>
          </a:bodyPr>
          <a:lstStyle/>
          <a:p>
            <a:pPr eaLnBrk="1" hangingPunct="1"/>
            <a:endParaRPr lang="zh-CN" altLang="en-US"/>
          </a:p>
        </p:txBody>
      </p:sp>
      <p:sp>
        <p:nvSpPr>
          <p:cNvPr id="6" name="流程图: 联系 5"/>
          <p:cNvSpPr/>
          <p:nvPr/>
        </p:nvSpPr>
        <p:spPr>
          <a:xfrm>
            <a:off x="250825" y="1970088"/>
            <a:ext cx="1069975" cy="107791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400" b="1">
                <a:solidFill>
                  <a:srgbClr val="7070FF"/>
                </a:solidFill>
                <a:latin typeface="华文宋体" pitchFamily="2" charset="-122"/>
                <a:ea typeface="华文宋体" pitchFamily="2" charset="-122"/>
              </a:rPr>
              <a:t>1.</a:t>
            </a:r>
            <a:endParaRPr lang="zh-CN" altLang="en-US" sz="2400" b="1">
              <a:solidFill>
                <a:srgbClr val="7070FF"/>
              </a:solidFill>
              <a:latin typeface="华文宋体" pitchFamily="2" charset="-122"/>
              <a:ea typeface="华文宋体" pitchFamily="2" charset="-122"/>
            </a:endParaRPr>
          </a:p>
        </p:txBody>
      </p:sp>
      <p:sp>
        <p:nvSpPr>
          <p:cNvPr id="9" name="流程图: 联系 8"/>
          <p:cNvSpPr/>
          <p:nvPr/>
        </p:nvSpPr>
        <p:spPr>
          <a:xfrm>
            <a:off x="223838" y="4411663"/>
            <a:ext cx="1079500" cy="10080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400" b="1">
                <a:solidFill>
                  <a:srgbClr val="7070FF"/>
                </a:solidFill>
                <a:latin typeface="Times New Roman" pitchFamily="18" charset="0"/>
                <a:ea typeface="华文宋体" pitchFamily="2" charset="-122"/>
                <a:cs typeface="Times New Roman" pitchFamily="18" charset="0"/>
              </a:rPr>
              <a:t>3</a:t>
            </a:r>
            <a:r>
              <a:rPr lang="en-US" altLang="zh-CN" sz="2400" b="1">
                <a:solidFill>
                  <a:srgbClr val="7070FF"/>
                </a:solidFill>
                <a:latin typeface="华文宋体" pitchFamily="2" charset="-122"/>
                <a:ea typeface="华文宋体" pitchFamily="2" charset="-122"/>
                <a:cs typeface="Times New Roman" pitchFamily="18" charset="0"/>
              </a:rPr>
              <a:t>.</a:t>
            </a:r>
            <a:endParaRPr lang="zh-CN" altLang="en-US" sz="2400" b="1">
              <a:solidFill>
                <a:srgbClr val="7070FF"/>
              </a:solidFill>
              <a:latin typeface="华文宋体" pitchFamily="2" charset="-122"/>
              <a:ea typeface="华文宋体" pitchFamily="2" charset="-122"/>
              <a:cs typeface="Times New Roman" pitchFamily="18" charset="0"/>
            </a:endParaRPr>
          </a:p>
        </p:txBody>
      </p:sp>
      <p:sp>
        <p:nvSpPr>
          <p:cNvPr id="10" name="流程图: 联系 9"/>
          <p:cNvSpPr/>
          <p:nvPr/>
        </p:nvSpPr>
        <p:spPr>
          <a:xfrm>
            <a:off x="539750" y="3111500"/>
            <a:ext cx="1081088" cy="110966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400" b="1">
                <a:solidFill>
                  <a:srgbClr val="7070FF"/>
                </a:solidFill>
                <a:latin typeface="华文宋体" pitchFamily="2" charset="-122"/>
                <a:ea typeface="华文宋体" pitchFamily="2" charset="-122"/>
              </a:rPr>
              <a:t>2.</a:t>
            </a:r>
            <a:endParaRPr lang="zh-CN" altLang="en-US" sz="2400" b="1">
              <a:solidFill>
                <a:srgbClr val="7070FF"/>
              </a:solidFill>
              <a:latin typeface="华文宋体" pitchFamily="2" charset="-122"/>
              <a:ea typeface="华文宋体" pitchFamily="2" charset="-122"/>
            </a:endParaRPr>
          </a:p>
        </p:txBody>
      </p:sp>
    </p:spTree>
  </p:cSld>
  <p:clrMapOvr>
    <a:masterClrMapping/>
  </p:clrMapOvr>
  <p:transition advTm="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07950" y="558800"/>
            <a:ext cx="8856663" cy="457200"/>
          </a:xfrm>
          <a:prstGeom prst="rect">
            <a:avLst/>
          </a:prstGeom>
          <a:noFill/>
          <a:ln w="9525">
            <a:noFill/>
            <a:miter lim="800000"/>
            <a:headEnd/>
            <a:tailEnd/>
          </a:ln>
        </p:spPr>
        <p:txBody>
          <a:bodyPr>
            <a:spAutoFit/>
          </a:bodyPr>
          <a:lstStyle/>
          <a:p>
            <a:pPr eaLnBrk="1" hangingPunct="1"/>
            <a:r>
              <a:rPr lang="en-US" altLang="zh-CN" sz="2400" b="1">
                <a:latin typeface="Times New Roman" pitchFamily="18" charset="0"/>
                <a:ea typeface="黑体" pitchFamily="2" charset="-122"/>
                <a:cs typeface="Times New Roman" pitchFamily="18" charset="0"/>
                <a:sym typeface="Arial" charset="0"/>
              </a:rPr>
              <a:t>(3)The Criticism that is Focused on the Higher Education Areas</a:t>
            </a:r>
            <a:endParaRPr lang="zh-CN" altLang="en-US" sz="2400" b="1">
              <a:latin typeface="Times New Roman" pitchFamily="18" charset="0"/>
              <a:ea typeface="黑体" pitchFamily="2" charset="-122"/>
              <a:cs typeface="Times New Roman" pitchFamily="18" charset="0"/>
              <a:sym typeface="Arial" charset="0"/>
            </a:endParaRPr>
          </a:p>
        </p:txBody>
      </p:sp>
      <p:sp>
        <p:nvSpPr>
          <p:cNvPr id="35843" name="Text Box 3"/>
          <p:cNvSpPr txBox="1">
            <a:spLocks noChangeArrowheads="1"/>
          </p:cNvSpPr>
          <p:nvPr/>
        </p:nvSpPr>
        <p:spPr bwMode="auto">
          <a:xfrm>
            <a:off x="252413" y="1341438"/>
            <a:ext cx="8064500" cy="369887"/>
          </a:xfrm>
          <a:prstGeom prst="rect">
            <a:avLst/>
          </a:prstGeom>
          <a:noFill/>
          <a:ln w="9525">
            <a:noFill/>
            <a:miter lim="800000"/>
            <a:headEnd/>
            <a:tailEnd/>
          </a:ln>
        </p:spPr>
        <p:txBody>
          <a:bodyPr>
            <a:spAutoFit/>
          </a:bodyPr>
          <a:lstStyle/>
          <a:p>
            <a:pPr marL="228600" indent="-228600" eaLnBrk="1" hangingPunct="1"/>
            <a:r>
              <a:rPr lang="en-US" altLang="zh-CN" b="1">
                <a:solidFill>
                  <a:schemeClr val="bg1"/>
                </a:solidFill>
                <a:latin typeface="Times New Roman" pitchFamily="18" charset="0"/>
                <a:cs typeface="Times New Roman" pitchFamily="18" charset="0"/>
                <a:sym typeface="宋体" pitchFamily="2" charset="-122"/>
              </a:rPr>
              <a:t>A. Criticism for the unbalanced allocation of higher education resources</a:t>
            </a:r>
          </a:p>
        </p:txBody>
      </p:sp>
      <p:sp>
        <p:nvSpPr>
          <p:cNvPr id="35844" name="Text Box 4"/>
          <p:cNvSpPr txBox="1">
            <a:spLocks noChangeArrowheads="1"/>
          </p:cNvSpPr>
          <p:nvPr/>
        </p:nvSpPr>
        <p:spPr bwMode="auto">
          <a:xfrm>
            <a:off x="0" y="1916113"/>
            <a:ext cx="9144000" cy="4324350"/>
          </a:xfrm>
          <a:prstGeom prst="rect">
            <a:avLst/>
          </a:prstGeom>
          <a:noFill/>
          <a:ln w="9525">
            <a:noFill/>
            <a:miter lim="800000"/>
            <a:headEnd/>
            <a:tailEnd/>
          </a:ln>
        </p:spPr>
        <p:txBody>
          <a:bodyPr>
            <a:spAutoFit/>
          </a:bodyPr>
          <a:lstStyle/>
          <a:p>
            <a:pPr marL="400050" indent="-400050" algn="just" eaLnBrk="1" hangingPunct="1">
              <a:buFontTx/>
              <a:buAutoNum type="alphaLcPeriod"/>
            </a:pPr>
            <a:r>
              <a:rPr lang="en-US" altLang="zh-CN" sz="2000">
                <a:solidFill>
                  <a:schemeClr val="bg1"/>
                </a:solidFill>
                <a:latin typeface="Times New Roman" pitchFamily="18" charset="0"/>
                <a:ea typeface="楷体_GB2312" pitchFamily="49" charset="-122"/>
                <a:cs typeface="Times New Roman" pitchFamily="18" charset="0"/>
                <a:sym typeface="宋体" pitchFamily="2" charset="-122"/>
              </a:rPr>
              <a:t>The allocation of educational resources in different regions is unbalanced. Quality education resources mostly concentrated in the eastern developed regions and some central city. Western regions and small city are in absolutely inferior position.</a:t>
            </a:r>
            <a:r>
              <a:rPr lang="zh-CN" altLang="en-US" sz="2000">
                <a:solidFill>
                  <a:schemeClr val="bg1"/>
                </a:solidFill>
                <a:latin typeface="Times New Roman" pitchFamily="18" charset="0"/>
                <a:ea typeface="楷体_GB2312" pitchFamily="49" charset="-122"/>
                <a:cs typeface="Times New Roman" pitchFamily="18" charset="0"/>
                <a:sym typeface="宋体" pitchFamily="2" charset="-122"/>
              </a:rPr>
              <a:t>  </a:t>
            </a:r>
            <a:endParaRPr lang="en-US" altLang="zh-CN" sz="2000">
              <a:solidFill>
                <a:schemeClr val="bg1"/>
              </a:solidFill>
              <a:latin typeface="Times New Roman" pitchFamily="18" charset="0"/>
              <a:ea typeface="楷体_GB2312" pitchFamily="49" charset="-122"/>
              <a:cs typeface="Times New Roman" pitchFamily="18" charset="0"/>
              <a:sym typeface="宋体" pitchFamily="2" charset="-122"/>
            </a:endParaRPr>
          </a:p>
          <a:p>
            <a:pPr marL="400050" indent="-400050" algn="just" eaLnBrk="1" hangingPunct="1">
              <a:buFontTx/>
              <a:buAutoNum type="alphaLcPeriod"/>
            </a:pPr>
            <a:endParaRPr lang="zh-CN" altLang="en-US" sz="900">
              <a:solidFill>
                <a:schemeClr val="bg1"/>
              </a:solidFill>
              <a:latin typeface="Times New Roman" pitchFamily="18" charset="0"/>
              <a:ea typeface="楷体_GB2312" pitchFamily="49" charset="-122"/>
              <a:cs typeface="Times New Roman" pitchFamily="18" charset="0"/>
              <a:sym typeface="宋体" pitchFamily="2" charset="-122"/>
            </a:endParaRPr>
          </a:p>
          <a:p>
            <a:pPr marL="400050" indent="-400050" algn="just" eaLnBrk="1" hangingPunct="1">
              <a:buFontTx/>
              <a:buAutoNum type="alphaLcPeriod"/>
            </a:pPr>
            <a:r>
              <a:rPr lang="en-US" altLang="zh-CN" sz="2000">
                <a:solidFill>
                  <a:schemeClr val="bg1"/>
                </a:solidFill>
                <a:latin typeface="Times New Roman" pitchFamily="18" charset="0"/>
                <a:ea typeface="楷体_GB2312" pitchFamily="49" charset="-122"/>
                <a:cs typeface="Times New Roman" pitchFamily="18" charset="0"/>
                <a:sym typeface="宋体" pitchFamily="2" charset="-122"/>
              </a:rPr>
              <a:t>The allocation of educational resources in different universities is unbalanced. Under the influence of national education policy, most education resources flow to key university and it’s institutions.</a:t>
            </a:r>
          </a:p>
          <a:p>
            <a:pPr marL="400050" indent="-400050" algn="just" eaLnBrk="1" hangingPunct="1">
              <a:buFontTx/>
              <a:buAutoNum type="alphaLcPeriod"/>
            </a:pPr>
            <a:endParaRPr lang="en-US" altLang="zh-CN" sz="800">
              <a:solidFill>
                <a:schemeClr val="bg1"/>
              </a:solidFill>
              <a:latin typeface="Times New Roman" pitchFamily="18" charset="0"/>
              <a:ea typeface="楷体_GB2312" pitchFamily="49" charset="-122"/>
              <a:cs typeface="Times New Roman" pitchFamily="18" charset="0"/>
              <a:sym typeface="宋体" pitchFamily="2" charset="-122"/>
            </a:endParaRPr>
          </a:p>
          <a:p>
            <a:pPr marL="400050" indent="-400050" algn="just" eaLnBrk="1" hangingPunct="1">
              <a:buFontTx/>
              <a:buAutoNum type="alphaLcPeriod"/>
            </a:pPr>
            <a:r>
              <a:rPr lang="en-US" altLang="zh-CN" sz="2000">
                <a:solidFill>
                  <a:schemeClr val="bg1"/>
                </a:solidFill>
                <a:latin typeface="Times New Roman" pitchFamily="18" charset="0"/>
                <a:ea typeface="楷体_GB2312" pitchFamily="49" charset="-122"/>
                <a:cs typeface="Times New Roman" pitchFamily="18" charset="0"/>
                <a:sym typeface="宋体" pitchFamily="2" charset="-122"/>
              </a:rPr>
              <a:t>Allocation of educational resources between private universities and public universities is unbalanced. Public universities are in the leading position , occupying most of the educational resources. Private colleges can not compete fairly with public ones.</a:t>
            </a:r>
          </a:p>
          <a:p>
            <a:pPr marL="400050" indent="-400050" algn="just" eaLnBrk="1" hangingPunct="1">
              <a:buFontTx/>
              <a:buAutoNum type="alphaLcPeriod"/>
            </a:pPr>
            <a:endParaRPr lang="en-US" altLang="zh-CN" sz="900">
              <a:solidFill>
                <a:schemeClr val="bg1"/>
              </a:solidFill>
              <a:latin typeface="Times New Roman" pitchFamily="18" charset="0"/>
              <a:ea typeface="楷体_GB2312" pitchFamily="49" charset="-122"/>
              <a:cs typeface="Times New Roman" pitchFamily="18" charset="0"/>
              <a:sym typeface="宋体" pitchFamily="2" charset="-122"/>
            </a:endParaRPr>
          </a:p>
          <a:p>
            <a:pPr marL="400050" indent="-400050" algn="just" eaLnBrk="1" hangingPunct="1">
              <a:buFontTx/>
              <a:buAutoNum type="alphaLcPeriod"/>
            </a:pPr>
            <a:r>
              <a:rPr lang="en-US" altLang="zh-CN" sz="2000">
                <a:solidFill>
                  <a:schemeClr val="bg1"/>
                </a:solidFill>
                <a:latin typeface="Times New Roman" pitchFamily="18" charset="0"/>
                <a:ea typeface="楷体_GB2312" pitchFamily="49" charset="-122"/>
                <a:cs typeface="Times New Roman" pitchFamily="18" charset="0"/>
                <a:sym typeface="宋体" pitchFamily="2" charset="-122"/>
              </a:rPr>
              <a:t>The distribution of educational resources inside the colleges is unbalanced. </a:t>
            </a:r>
          </a:p>
          <a:p>
            <a:pPr marL="400050" indent="-400050" algn="just" eaLnBrk="1" hangingPunct="1">
              <a:buFontTx/>
              <a:buAutoNum type="alphaLcPeriod"/>
            </a:pPr>
            <a:endParaRPr lang="en-US" altLang="zh-CN" sz="900">
              <a:solidFill>
                <a:schemeClr val="bg1"/>
              </a:solidFill>
              <a:latin typeface="Times New Roman" pitchFamily="18" charset="0"/>
              <a:ea typeface="楷体_GB2312" pitchFamily="49" charset="-122"/>
              <a:cs typeface="Times New Roman" pitchFamily="18" charset="0"/>
              <a:sym typeface="宋体" pitchFamily="2" charset="-122"/>
            </a:endParaRPr>
          </a:p>
          <a:p>
            <a:pPr marL="400050" indent="-400050" algn="just" eaLnBrk="1" hangingPunct="1">
              <a:buFontTx/>
              <a:buAutoNum type="alphaLcPeriod"/>
            </a:pPr>
            <a:r>
              <a:rPr lang="en-US" altLang="zh-CN" sz="2000" b="1">
                <a:solidFill>
                  <a:schemeClr val="bg1"/>
                </a:solidFill>
                <a:latin typeface="Times New Roman" pitchFamily="18" charset="0"/>
                <a:ea typeface="楷体_GB2312" pitchFamily="49" charset="-122"/>
                <a:cs typeface="Times New Roman" pitchFamily="18" charset="0"/>
                <a:sym typeface="宋体" pitchFamily="2" charset="-122"/>
              </a:rPr>
              <a:t>………………</a:t>
            </a:r>
            <a:endParaRPr lang="zh-CN" altLang="en-US" sz="2000" b="1">
              <a:solidFill>
                <a:schemeClr val="bg1"/>
              </a:solidFill>
              <a:latin typeface="楷体_GB2312" pitchFamily="49" charset="-122"/>
              <a:ea typeface="楷体_GB2312" pitchFamily="49" charset="-122"/>
              <a:cs typeface="Times New Roman" pitchFamily="18" charset="0"/>
              <a:sym typeface="宋体" pitchFamily="2" charset="-122"/>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07950" y="549275"/>
            <a:ext cx="8785225" cy="457200"/>
          </a:xfrm>
          <a:prstGeom prst="rect">
            <a:avLst/>
          </a:prstGeom>
          <a:noFill/>
          <a:ln w="9525">
            <a:noFill/>
            <a:miter lim="800000"/>
            <a:headEnd/>
            <a:tailEnd/>
          </a:ln>
        </p:spPr>
        <p:txBody>
          <a:bodyPr>
            <a:spAutoFit/>
          </a:bodyPr>
          <a:lstStyle/>
          <a:p>
            <a:pPr eaLnBrk="1" hangingPunct="1"/>
            <a:r>
              <a:rPr lang="en-US" altLang="zh-CN" sz="2400" b="1">
                <a:latin typeface="Times New Roman" pitchFamily="18" charset="0"/>
                <a:ea typeface="黑体" pitchFamily="2" charset="-122"/>
                <a:cs typeface="Times New Roman" pitchFamily="18" charset="0"/>
                <a:sym typeface="Arial" charset="0"/>
              </a:rPr>
              <a:t>(3)The Criticism that is Focused on the Higher Education Areas</a:t>
            </a:r>
            <a:endParaRPr lang="zh-CN" altLang="en-US" sz="2400" b="1">
              <a:latin typeface="Times New Roman" pitchFamily="18" charset="0"/>
              <a:ea typeface="黑体" pitchFamily="2" charset="-122"/>
              <a:cs typeface="Times New Roman" pitchFamily="18" charset="0"/>
              <a:sym typeface="Arial" charset="0"/>
            </a:endParaRPr>
          </a:p>
        </p:txBody>
      </p:sp>
      <p:sp>
        <p:nvSpPr>
          <p:cNvPr id="36867" name="TextBox 1"/>
          <p:cNvSpPr txBox="1">
            <a:spLocks noChangeArrowheads="1"/>
          </p:cNvSpPr>
          <p:nvPr/>
        </p:nvSpPr>
        <p:spPr bwMode="auto">
          <a:xfrm>
            <a:off x="107950" y="1341438"/>
            <a:ext cx="9036050" cy="368300"/>
          </a:xfrm>
          <a:prstGeom prst="rect">
            <a:avLst/>
          </a:prstGeom>
          <a:noFill/>
          <a:ln w="9525">
            <a:noFill/>
            <a:miter lim="800000"/>
            <a:headEnd/>
            <a:tailEnd/>
          </a:ln>
        </p:spPr>
        <p:txBody>
          <a:bodyPr>
            <a:spAutoFit/>
          </a:bodyPr>
          <a:lstStyle/>
          <a:p>
            <a:pPr eaLnBrk="1" hangingPunct="1"/>
            <a:r>
              <a:rPr lang="en-US" altLang="zh-CN" b="1">
                <a:solidFill>
                  <a:schemeClr val="bg1"/>
                </a:solidFill>
                <a:latin typeface="Times New Roman" pitchFamily="18" charset="0"/>
              </a:rPr>
              <a:t>B. Criticism of the higher education cost-sharing</a:t>
            </a:r>
            <a:endParaRPr lang="zh-CN" altLang="en-US" b="1">
              <a:solidFill>
                <a:schemeClr val="bg1"/>
              </a:solidFill>
            </a:endParaRPr>
          </a:p>
        </p:txBody>
      </p:sp>
      <p:sp>
        <p:nvSpPr>
          <p:cNvPr id="36868" name="TextBox 3"/>
          <p:cNvSpPr txBox="1">
            <a:spLocks noChangeArrowheads="1"/>
          </p:cNvSpPr>
          <p:nvPr/>
        </p:nvSpPr>
        <p:spPr bwMode="auto">
          <a:xfrm>
            <a:off x="250825" y="1916113"/>
            <a:ext cx="8642350" cy="2032000"/>
          </a:xfrm>
          <a:prstGeom prst="rect">
            <a:avLst/>
          </a:prstGeom>
          <a:noFill/>
          <a:ln w="9525">
            <a:noFill/>
            <a:miter lim="800000"/>
            <a:headEnd/>
            <a:tailEnd/>
          </a:ln>
        </p:spPr>
        <p:txBody>
          <a:bodyPr>
            <a:spAutoFit/>
          </a:bodyPr>
          <a:lstStyle/>
          <a:p>
            <a:pPr marL="285750" indent="-285750" algn="just" eaLnBrk="1" hangingPunct="1">
              <a:buFontTx/>
              <a:buChar char="•"/>
            </a:pPr>
            <a:r>
              <a:rPr lang="en-US" altLang="zh-CN">
                <a:solidFill>
                  <a:schemeClr val="bg1"/>
                </a:solidFill>
                <a:latin typeface="Times New Roman" pitchFamily="18" charset="0"/>
                <a:cs typeface="Times New Roman" pitchFamily="18" charset="0"/>
              </a:rPr>
              <a:t>Education opportunity unfairness caused by the higher education charge is concerned. It is generally considered that both the college tuition amount and the way of charging have serious problem. </a:t>
            </a:r>
          </a:p>
          <a:p>
            <a:pPr marL="285750" indent="-285750" algn="just" eaLnBrk="1" hangingPunct="1"/>
            <a:endParaRPr lang="en-US" altLang="zh-CN">
              <a:solidFill>
                <a:schemeClr val="bg1"/>
              </a:solidFill>
              <a:latin typeface="Times New Roman" pitchFamily="18" charset="0"/>
              <a:cs typeface="Times New Roman" pitchFamily="18" charset="0"/>
            </a:endParaRPr>
          </a:p>
          <a:p>
            <a:pPr marL="285750" indent="-285750" algn="just" eaLnBrk="1" hangingPunct="1">
              <a:buFontTx/>
              <a:buChar char="•"/>
            </a:pPr>
            <a:r>
              <a:rPr lang="en-US" altLang="zh-CN">
                <a:solidFill>
                  <a:schemeClr val="bg1"/>
                </a:solidFill>
                <a:latin typeface="Times New Roman" pitchFamily="18" charset="0"/>
                <a:cs typeface="Times New Roman" pitchFamily="18" charset="0"/>
              </a:rPr>
              <a:t>Because of high tuition fees, the phenomenon of some candidates in poverty-stricken areas rejected by university also occurs. The existing tuition standard makes the gap of higher education chance between the urban and rural further wide.</a:t>
            </a:r>
          </a:p>
        </p:txBody>
      </p:sp>
      <p:pic>
        <p:nvPicPr>
          <p:cNvPr id="36869" name="图片 1"/>
          <p:cNvPicPr>
            <a:picLocks noChangeAspect="1"/>
          </p:cNvPicPr>
          <p:nvPr/>
        </p:nvPicPr>
        <p:blipFill>
          <a:blip r:embed="rId2" cstate="print"/>
          <a:srcRect/>
          <a:stretch>
            <a:fillRect/>
          </a:stretch>
        </p:blipFill>
        <p:spPr bwMode="auto">
          <a:xfrm>
            <a:off x="0" y="3357563"/>
            <a:ext cx="8893175" cy="35004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4925" y="476250"/>
            <a:ext cx="8928100" cy="457200"/>
          </a:xfrm>
          <a:prstGeom prst="rect">
            <a:avLst/>
          </a:prstGeom>
          <a:noFill/>
          <a:ln w="9525">
            <a:noFill/>
            <a:miter lim="800000"/>
            <a:headEnd/>
            <a:tailEnd/>
          </a:ln>
        </p:spPr>
        <p:txBody>
          <a:bodyPr>
            <a:spAutoFit/>
          </a:bodyPr>
          <a:lstStyle/>
          <a:p>
            <a:pPr eaLnBrk="1" hangingPunct="1"/>
            <a:r>
              <a:rPr lang="en-US" altLang="zh-CN" sz="2400" b="1">
                <a:latin typeface="Times New Roman" pitchFamily="18" charset="0"/>
                <a:ea typeface="黑体" pitchFamily="2" charset="-122"/>
                <a:cs typeface="Times New Roman" pitchFamily="18" charset="0"/>
                <a:sym typeface="Arial" charset="0"/>
              </a:rPr>
              <a:t>(3) The Criticism that is Focused on the Higher Education Areas</a:t>
            </a:r>
            <a:endParaRPr lang="zh-CN" altLang="en-US" sz="2400" b="1">
              <a:latin typeface="Times New Roman" pitchFamily="18" charset="0"/>
              <a:ea typeface="黑体" pitchFamily="2" charset="-122"/>
              <a:cs typeface="Times New Roman" pitchFamily="18" charset="0"/>
              <a:sym typeface="Arial" charset="0"/>
            </a:endParaRPr>
          </a:p>
        </p:txBody>
      </p:sp>
      <p:sp>
        <p:nvSpPr>
          <p:cNvPr id="37891" name="TextBox 1"/>
          <p:cNvSpPr txBox="1">
            <a:spLocks noChangeArrowheads="1"/>
          </p:cNvSpPr>
          <p:nvPr/>
        </p:nvSpPr>
        <p:spPr bwMode="auto">
          <a:xfrm>
            <a:off x="158750" y="2616200"/>
            <a:ext cx="5854700" cy="3416300"/>
          </a:xfrm>
          <a:prstGeom prst="rect">
            <a:avLst/>
          </a:prstGeom>
          <a:noFill/>
          <a:ln w="9525">
            <a:noFill/>
            <a:miter lim="800000"/>
            <a:headEnd/>
            <a:tailEnd/>
          </a:ln>
        </p:spPr>
        <p:txBody>
          <a:bodyPr>
            <a:spAutoFit/>
          </a:bodyPr>
          <a:lstStyle/>
          <a:p>
            <a:pPr marL="285750" indent="-285750" algn="just" eaLnBrk="1" hangingPunct="1">
              <a:buFontTx/>
              <a:buChar char="•"/>
            </a:pPr>
            <a:r>
              <a:rPr lang="en-US" altLang="zh-CN">
                <a:solidFill>
                  <a:schemeClr val="bg1"/>
                </a:solidFill>
                <a:latin typeface="Times New Roman" pitchFamily="18" charset="0"/>
                <a:cs typeface="Times New Roman" pitchFamily="18" charset="0"/>
              </a:rPr>
              <a:t>A variety of special enrollment means cause injustice, such as the “orientation” ,the general children can’t enjoy.</a:t>
            </a:r>
          </a:p>
          <a:p>
            <a:pPr marL="285750" indent="-285750" algn="just" eaLnBrk="1" hangingPunct="1"/>
            <a:endParaRPr lang="en-US" altLang="zh-CN">
              <a:solidFill>
                <a:schemeClr val="bg1"/>
              </a:solidFill>
              <a:latin typeface="Times New Roman" pitchFamily="18" charset="0"/>
              <a:cs typeface="Times New Roman" pitchFamily="18" charset="0"/>
            </a:endParaRPr>
          </a:p>
          <a:p>
            <a:pPr marL="285750" indent="-285750" algn="just" eaLnBrk="1" hangingPunct="1">
              <a:buFontTx/>
              <a:buChar char="•"/>
            </a:pPr>
            <a:r>
              <a:rPr lang="en-US" altLang="zh-CN">
                <a:solidFill>
                  <a:schemeClr val="bg1"/>
                </a:solidFill>
                <a:latin typeface="Times New Roman" pitchFamily="18" charset="0"/>
                <a:cs typeface="Times New Roman" pitchFamily="18" charset="0"/>
              </a:rPr>
              <a:t>The excessive whitewash of some colleges in the enrollment of students leads to unfairness.</a:t>
            </a:r>
          </a:p>
          <a:p>
            <a:pPr marL="285750" indent="-285750" algn="just" eaLnBrk="1" hangingPunct="1"/>
            <a:endParaRPr lang="en-US" altLang="zh-CN">
              <a:solidFill>
                <a:schemeClr val="bg1"/>
              </a:solidFill>
              <a:latin typeface="Times New Roman" pitchFamily="18" charset="0"/>
              <a:cs typeface="Times New Roman" pitchFamily="18" charset="0"/>
            </a:endParaRPr>
          </a:p>
          <a:p>
            <a:pPr marL="285750" indent="-285750" algn="just" eaLnBrk="1" hangingPunct="1">
              <a:buFontTx/>
              <a:buChar char="•"/>
            </a:pPr>
            <a:r>
              <a:rPr lang="en-US" altLang="zh-CN">
                <a:solidFill>
                  <a:schemeClr val="bg1"/>
                </a:solidFill>
                <a:latin typeface="Times New Roman" pitchFamily="18" charset="0"/>
                <a:cs typeface="Times New Roman" pitchFamily="18" charset="0"/>
              </a:rPr>
              <a:t>To struggle for high quality students, some entrance exam camp formed, which caused unfair competition.</a:t>
            </a:r>
          </a:p>
          <a:p>
            <a:pPr marL="285750" indent="-285750" algn="just" eaLnBrk="1" hangingPunct="1">
              <a:buFontTx/>
              <a:buChar char="•"/>
            </a:pPr>
            <a:endParaRPr lang="en-US" altLang="zh-CN">
              <a:solidFill>
                <a:schemeClr val="bg1"/>
              </a:solidFill>
              <a:latin typeface="Times New Roman" pitchFamily="18" charset="0"/>
              <a:cs typeface="Times New Roman" pitchFamily="18" charset="0"/>
            </a:endParaRPr>
          </a:p>
          <a:p>
            <a:pPr marL="285750" indent="-285750" algn="just" eaLnBrk="1" hangingPunct="1">
              <a:buFontTx/>
              <a:buChar char="•"/>
            </a:pPr>
            <a:r>
              <a:rPr lang="en-US" altLang="zh-CN">
                <a:solidFill>
                  <a:schemeClr val="bg1"/>
                </a:solidFill>
                <a:latin typeface="Times New Roman" pitchFamily="18" charset="0"/>
                <a:cs typeface="Times New Roman" pitchFamily="18" charset="0"/>
              </a:rPr>
              <a:t>Higher education resources in the geographical distribution are unbalanced. Candidates from different provinces can not enjoy fair enrollment chance.</a:t>
            </a:r>
            <a:endParaRPr lang="zh-CN" altLang="zh-CN">
              <a:solidFill>
                <a:schemeClr val="bg1"/>
              </a:solidFill>
              <a:latin typeface="Times New Roman" pitchFamily="18" charset="0"/>
              <a:cs typeface="Times New Roman" pitchFamily="18" charset="0"/>
            </a:endParaRPr>
          </a:p>
        </p:txBody>
      </p:sp>
      <p:sp>
        <p:nvSpPr>
          <p:cNvPr id="37892" name="矩形 1"/>
          <p:cNvSpPr>
            <a:spLocks noChangeArrowheads="1"/>
          </p:cNvSpPr>
          <p:nvPr/>
        </p:nvSpPr>
        <p:spPr bwMode="auto">
          <a:xfrm>
            <a:off x="158750" y="1725613"/>
            <a:ext cx="8137525" cy="368300"/>
          </a:xfrm>
          <a:prstGeom prst="rect">
            <a:avLst/>
          </a:prstGeom>
          <a:noFill/>
          <a:ln w="9525">
            <a:noFill/>
            <a:miter lim="800000"/>
            <a:headEnd/>
            <a:tailEnd/>
          </a:ln>
        </p:spPr>
        <p:txBody>
          <a:bodyPr>
            <a:spAutoFit/>
          </a:bodyPr>
          <a:lstStyle/>
          <a:p>
            <a:pPr algn="just" eaLnBrk="1" hangingPunct="1"/>
            <a:r>
              <a:rPr lang="en-US" altLang="zh-CN" b="1">
                <a:solidFill>
                  <a:srgbClr val="000099"/>
                </a:solidFill>
                <a:latin typeface="Times New Roman" pitchFamily="18" charset="0"/>
                <a:cs typeface="Times New Roman" pitchFamily="18" charset="0"/>
              </a:rPr>
              <a:t>C</a:t>
            </a:r>
            <a:r>
              <a:rPr lang="en-US" altLang="zh-CN" b="1">
                <a:solidFill>
                  <a:schemeClr val="bg1"/>
                </a:solidFill>
                <a:latin typeface="Times New Roman" pitchFamily="18" charset="0"/>
                <a:cs typeface="Times New Roman" pitchFamily="18" charset="0"/>
              </a:rPr>
              <a:t>. Here are some criticisms of the college entrance examination</a:t>
            </a:r>
            <a:r>
              <a:rPr lang="en-US" altLang="zh-CN" b="1">
                <a:solidFill>
                  <a:srgbClr val="000099"/>
                </a:solidFill>
                <a:latin typeface="Times New Roman" pitchFamily="18" charset="0"/>
                <a:cs typeface="Times New Roman" pitchFamily="18" charset="0"/>
              </a:rPr>
              <a:t>.</a:t>
            </a:r>
            <a:endParaRPr lang="zh-CN" altLang="zh-CN" b="1">
              <a:solidFill>
                <a:srgbClr val="000099"/>
              </a:solidFill>
              <a:latin typeface="Calibri" pitchFamily="34" charset="0"/>
              <a:cs typeface="Times New Roman" pitchFamily="18" charset="0"/>
            </a:endParaRPr>
          </a:p>
        </p:txBody>
      </p:sp>
      <p:pic>
        <p:nvPicPr>
          <p:cNvPr id="37893" name="图片 1"/>
          <p:cNvPicPr>
            <a:picLocks noChangeAspect="1"/>
          </p:cNvPicPr>
          <p:nvPr/>
        </p:nvPicPr>
        <p:blipFill>
          <a:blip r:embed="rId2" cstate="print"/>
          <a:srcRect/>
          <a:stretch>
            <a:fillRect/>
          </a:stretch>
        </p:blipFill>
        <p:spPr bwMode="auto">
          <a:xfrm>
            <a:off x="6084888" y="2616200"/>
            <a:ext cx="3059112" cy="36210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idx="4294967295"/>
          </p:nvPr>
        </p:nvSpPr>
        <p:spPr>
          <a:xfrm>
            <a:off x="0" y="188913"/>
            <a:ext cx="9036050" cy="863600"/>
          </a:xfrm>
        </p:spPr>
        <p:txBody>
          <a:bodyPr/>
          <a:lstStyle/>
          <a:p>
            <a:pPr eaLnBrk="1" hangingPunct="1"/>
            <a:r>
              <a:rPr lang="en-US" altLang="zh-CN" sz="3200" smtClean="0">
                <a:solidFill>
                  <a:schemeClr val="tx1"/>
                </a:solidFill>
                <a:latin typeface="Times New Roman" pitchFamily="18" charset="0"/>
                <a:ea typeface="华文宋体" pitchFamily="2" charset="-122"/>
                <a:cs typeface="Times New Roman" pitchFamily="18" charset="0"/>
              </a:rPr>
              <a:t>3. Introspection and Prospect of Fair Education in China</a:t>
            </a:r>
            <a:endParaRPr lang="zh-CN" altLang="en-US" sz="3200" smtClean="0">
              <a:solidFill>
                <a:schemeClr val="tx1"/>
              </a:solidFill>
              <a:latin typeface="Times New Roman" pitchFamily="18" charset="0"/>
              <a:ea typeface="华文宋体" pitchFamily="2" charset="-122"/>
              <a:cs typeface="Times New Roman" pitchFamily="18" charset="0"/>
            </a:endParaRPr>
          </a:p>
        </p:txBody>
      </p:sp>
      <p:sp>
        <p:nvSpPr>
          <p:cNvPr id="38915" name="内容占位符 2"/>
          <p:cNvSpPr>
            <a:spLocks noGrp="1"/>
          </p:cNvSpPr>
          <p:nvPr>
            <p:ph idx="4294967295"/>
          </p:nvPr>
        </p:nvSpPr>
        <p:spPr>
          <a:xfrm>
            <a:off x="0" y="1196975"/>
            <a:ext cx="9251950" cy="5400675"/>
          </a:xfrm>
        </p:spPr>
        <p:txBody>
          <a:bodyPr/>
          <a:lstStyle/>
          <a:p>
            <a:pPr marL="457200" indent="-457200">
              <a:buFontTx/>
              <a:buAutoNum type="arabicParenBoth"/>
            </a:pPr>
            <a:r>
              <a:rPr lang="en-US" altLang="zh-CN" sz="2400" smtClean="0">
                <a:solidFill>
                  <a:schemeClr val="bg1"/>
                </a:solidFill>
                <a:latin typeface="Times New Roman" pitchFamily="18" charset="0"/>
                <a:ea typeface="宋体" pitchFamily="2" charset="-122"/>
                <a:cs typeface="Times New Roman" pitchFamily="18" charset="0"/>
              </a:rPr>
              <a:t>Attribution Reflection of the Current Problems of Fair Education in China</a:t>
            </a:r>
            <a:endParaRPr lang="zh-CN" altLang="en-US" sz="2400" smtClean="0">
              <a:solidFill>
                <a:schemeClr val="bg1"/>
              </a:solidFill>
              <a:latin typeface="Times New Roman" pitchFamily="18" charset="0"/>
              <a:ea typeface="宋体" pitchFamily="2" charset="-122"/>
              <a:cs typeface="Times New Roman" pitchFamily="18" charset="0"/>
            </a:endParaRPr>
          </a:p>
        </p:txBody>
      </p:sp>
      <p:graphicFrame>
        <p:nvGraphicFramePr>
          <p:cNvPr id="4" name="图示 3"/>
          <p:cNvGraphicFramePr/>
          <p:nvPr/>
        </p:nvGraphicFramePr>
        <p:xfrm>
          <a:off x="395536" y="2132856"/>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idx="4294967295"/>
          </p:nvPr>
        </p:nvSpPr>
        <p:spPr>
          <a:xfrm>
            <a:off x="0" y="188913"/>
            <a:ext cx="9251950" cy="863600"/>
          </a:xfrm>
        </p:spPr>
        <p:txBody>
          <a:bodyPr/>
          <a:lstStyle/>
          <a:p>
            <a:r>
              <a:rPr lang="en-US" altLang="zh-CN" sz="2400" smtClean="0">
                <a:solidFill>
                  <a:srgbClr val="FFFF66"/>
                </a:solidFill>
                <a:latin typeface="Times New Roman" pitchFamily="18" charset="0"/>
                <a:ea typeface="宋体" pitchFamily="2" charset="-122"/>
                <a:cs typeface="Times New Roman" pitchFamily="18" charset="0"/>
              </a:rPr>
              <a:t>(1) </a:t>
            </a:r>
            <a:r>
              <a:rPr lang="en-US" altLang="zh-CN" sz="2400" smtClean="0">
                <a:solidFill>
                  <a:schemeClr val="tx1"/>
                </a:solidFill>
                <a:latin typeface="Times New Roman" pitchFamily="18" charset="0"/>
                <a:ea typeface="宋体" pitchFamily="2" charset="-122"/>
                <a:cs typeface="Times New Roman" pitchFamily="18" charset="0"/>
              </a:rPr>
              <a:t>Attribution Reflection of the Current Problems of Fair Education in China</a:t>
            </a:r>
          </a:p>
        </p:txBody>
      </p:sp>
      <p:sp>
        <p:nvSpPr>
          <p:cNvPr id="39939" name="Rectangle 5"/>
          <p:cNvSpPr>
            <a:spLocks noChangeArrowheads="1"/>
          </p:cNvSpPr>
          <p:nvPr/>
        </p:nvSpPr>
        <p:spPr bwMode="auto">
          <a:xfrm>
            <a:off x="0" y="1273175"/>
            <a:ext cx="9144000"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defRPr/>
            </a:pPr>
            <a:r>
              <a:rPr lang="en-US" altLang="zh-CN" sz="2000" b="1" dirty="0">
                <a:solidFill>
                  <a:schemeClr val="bg1"/>
                </a:solidFill>
                <a:latin typeface="Times New Roman" pitchFamily="18" charset="0"/>
                <a:cs typeface="Times New Roman" pitchFamily="18" charset="0"/>
              </a:rPr>
              <a:t>A. Institutional  Reasons</a:t>
            </a:r>
          </a:p>
          <a:p>
            <a:pPr eaLnBrk="1" hangingPunct="1">
              <a:defRPr/>
            </a:pPr>
            <a:r>
              <a:rPr lang="zh-CN" altLang="zh-CN" sz="2800" b="1" dirty="0">
                <a:solidFill>
                  <a:schemeClr val="bg1"/>
                </a:solidFill>
                <a:latin typeface="Times New Roman" pitchFamily="18" charset="0"/>
                <a:cs typeface="Times New Roman" pitchFamily="18" charset="0"/>
              </a:rPr>
              <a:t> </a:t>
            </a:r>
            <a:r>
              <a:rPr lang="en-US" altLang="zh-CN" b="1" dirty="0">
                <a:solidFill>
                  <a:schemeClr val="bg1"/>
                </a:solidFill>
                <a:latin typeface="Times New Roman" pitchFamily="18" charset="0"/>
                <a:cs typeface="Times New Roman" pitchFamily="18" charset="0"/>
              </a:rPr>
              <a:t>a. Education Resource Allocation Injustice</a:t>
            </a:r>
          </a:p>
          <a:p>
            <a:pPr marL="285750" indent="-285750" algn="just" eaLnBrk="1" hangingPunct="1">
              <a:spcAft>
                <a:spcPts val="0"/>
              </a:spcAft>
              <a:buFont typeface="Arial" panose="020B0604020202020204" pitchFamily="34" charset="0"/>
              <a:buChar char="•"/>
              <a:defRPr/>
            </a:pPr>
            <a:r>
              <a:rPr lang="en-US" altLang="zh-CN" kern="100" dirty="0">
                <a:solidFill>
                  <a:schemeClr val="bg1"/>
                </a:solidFill>
                <a:latin typeface="Times New Roman" pitchFamily="18" charset="0"/>
                <a:ea typeface="宋体"/>
                <a:cs typeface="Times New Roman" pitchFamily="18" charset="0"/>
              </a:rPr>
              <a:t>According to the proper allocation principle , fair allocation of education resources should no longer continue to enlarge the</a:t>
            </a:r>
            <a:r>
              <a:rPr lang="en-US" altLang="zh-CN" dirty="0">
                <a:solidFill>
                  <a:schemeClr val="bg1"/>
                </a:solidFill>
                <a:latin typeface="Arial" panose="020B0604020202020204" pitchFamily="34" charset="0"/>
              </a:rPr>
              <a:t> </a:t>
            </a:r>
            <a:r>
              <a:rPr lang="en-US" altLang="zh-CN" kern="100" dirty="0">
                <a:solidFill>
                  <a:schemeClr val="bg1"/>
                </a:solidFill>
                <a:latin typeface="Times New Roman" pitchFamily="18" charset="0"/>
                <a:ea typeface="宋体"/>
                <a:cs typeface="Times New Roman" pitchFamily="18" charset="0"/>
              </a:rPr>
              <a:t>gap, and as soon as possible to tilt under-developed areas in order to shorten the gap.</a:t>
            </a:r>
            <a:endParaRPr lang="zh-CN" altLang="zh-CN" kern="100" dirty="0">
              <a:solidFill>
                <a:schemeClr val="bg1"/>
              </a:solidFill>
              <a:latin typeface="Times New Roman" pitchFamily="18" charset="0"/>
              <a:ea typeface="宋体"/>
              <a:cs typeface="Times New Roman" pitchFamily="18" charset="0"/>
            </a:endParaRPr>
          </a:p>
          <a:p>
            <a:pPr algn="just" eaLnBrk="1" hangingPunct="1">
              <a:spcAft>
                <a:spcPts val="0"/>
              </a:spcAft>
              <a:defRPr/>
            </a:pPr>
            <a:r>
              <a:rPr lang="en-US" altLang="zh-CN" kern="100" dirty="0">
                <a:solidFill>
                  <a:schemeClr val="bg1"/>
                </a:solidFill>
                <a:latin typeface="Times New Roman" pitchFamily="18" charset="0"/>
                <a:ea typeface="宋体"/>
                <a:cs typeface="Times New Roman" pitchFamily="18" charset="0"/>
              </a:rPr>
              <a:t> </a:t>
            </a:r>
            <a:endParaRPr lang="zh-CN" altLang="zh-CN" kern="100" dirty="0">
              <a:solidFill>
                <a:schemeClr val="bg1"/>
              </a:solidFill>
              <a:latin typeface="Times New Roman" pitchFamily="18" charset="0"/>
              <a:ea typeface="宋体"/>
              <a:cs typeface="Times New Roman" pitchFamily="18" charset="0"/>
            </a:endParaRPr>
          </a:p>
          <a:p>
            <a:pPr algn="just" eaLnBrk="1" hangingPunct="1">
              <a:spcAft>
                <a:spcPts val="0"/>
              </a:spcAft>
              <a:defRPr/>
            </a:pPr>
            <a:r>
              <a:rPr lang="en-US" altLang="zh-CN" b="1" kern="100" dirty="0">
                <a:solidFill>
                  <a:schemeClr val="bg1"/>
                </a:solidFill>
                <a:latin typeface="Times New Roman" pitchFamily="18" charset="0"/>
                <a:ea typeface="宋体"/>
                <a:cs typeface="Times New Roman" pitchFamily="18" charset="0"/>
              </a:rPr>
              <a:t> </a:t>
            </a:r>
            <a:endParaRPr lang="zh-CN" altLang="zh-CN" kern="100" dirty="0">
              <a:solidFill>
                <a:schemeClr val="bg1"/>
              </a:solidFill>
              <a:latin typeface="Times New Roman" pitchFamily="18" charset="0"/>
              <a:ea typeface="宋体"/>
              <a:cs typeface="Times New Roman" pitchFamily="18" charset="0"/>
            </a:endParaRPr>
          </a:p>
          <a:p>
            <a:pPr indent="133350" algn="just" eaLnBrk="1" hangingPunct="1">
              <a:spcAft>
                <a:spcPts val="0"/>
              </a:spcAft>
              <a:defRPr/>
            </a:pPr>
            <a:r>
              <a:rPr lang="en-US" altLang="zh-CN" kern="100" dirty="0">
                <a:solidFill>
                  <a:schemeClr val="bg1"/>
                </a:solidFill>
                <a:latin typeface="Times New Roman" pitchFamily="18" charset="0"/>
                <a:ea typeface="宋体"/>
                <a:cs typeface="Times New Roman" pitchFamily="18" charset="0"/>
              </a:rPr>
              <a:t>‘heavy emphasis on the east light emphasis on the west’</a:t>
            </a:r>
            <a:endParaRPr lang="zh-CN" altLang="zh-CN" kern="100" dirty="0">
              <a:solidFill>
                <a:schemeClr val="bg1"/>
              </a:solidFill>
              <a:latin typeface="Times New Roman" pitchFamily="18" charset="0"/>
              <a:ea typeface="宋体"/>
              <a:cs typeface="Times New Roman" pitchFamily="18" charset="0"/>
            </a:endParaRPr>
          </a:p>
          <a:p>
            <a:pPr algn="just" eaLnBrk="1" hangingPunct="1">
              <a:spcAft>
                <a:spcPts val="0"/>
              </a:spcAft>
              <a:defRPr/>
            </a:pPr>
            <a:r>
              <a:rPr lang="en-US" altLang="zh-CN" kern="100" dirty="0">
                <a:solidFill>
                  <a:schemeClr val="bg1"/>
                </a:solidFill>
                <a:latin typeface="Times New Roman" pitchFamily="18" charset="0"/>
                <a:ea typeface="宋体"/>
                <a:cs typeface="Times New Roman" pitchFamily="18" charset="0"/>
              </a:rPr>
              <a:t>  </a:t>
            </a:r>
            <a:endParaRPr lang="zh-CN" altLang="zh-CN" kern="100" dirty="0">
              <a:solidFill>
                <a:schemeClr val="bg1"/>
              </a:solidFill>
              <a:latin typeface="Times New Roman" pitchFamily="18" charset="0"/>
              <a:ea typeface="宋体"/>
              <a:cs typeface="Times New Roman" pitchFamily="18" charset="0"/>
            </a:endParaRPr>
          </a:p>
          <a:p>
            <a:pPr indent="133350" algn="just" eaLnBrk="1" hangingPunct="1">
              <a:spcAft>
                <a:spcPts val="0"/>
              </a:spcAft>
              <a:defRPr/>
            </a:pPr>
            <a:r>
              <a:rPr lang="en-US" altLang="zh-CN" kern="100" dirty="0">
                <a:solidFill>
                  <a:schemeClr val="bg1"/>
                </a:solidFill>
                <a:latin typeface="Times New Roman" pitchFamily="18" charset="0"/>
                <a:ea typeface="宋体"/>
                <a:cs typeface="Times New Roman" pitchFamily="18" charset="0"/>
              </a:rPr>
              <a:t>‘heavy emphasis on central light emphasis on local’</a:t>
            </a:r>
            <a:endParaRPr lang="zh-CN" altLang="zh-CN" kern="100" dirty="0">
              <a:solidFill>
                <a:schemeClr val="bg1"/>
              </a:solidFill>
              <a:latin typeface="Times New Roman" pitchFamily="18" charset="0"/>
              <a:ea typeface="宋体"/>
              <a:cs typeface="Times New Roman" pitchFamily="18" charset="0"/>
            </a:endParaRPr>
          </a:p>
          <a:p>
            <a:pPr algn="just" eaLnBrk="1" hangingPunct="1">
              <a:spcAft>
                <a:spcPts val="0"/>
              </a:spcAft>
              <a:defRPr/>
            </a:pPr>
            <a:r>
              <a:rPr lang="en-US" altLang="zh-CN" kern="100" dirty="0">
                <a:solidFill>
                  <a:schemeClr val="bg1"/>
                </a:solidFill>
                <a:latin typeface="Times New Roman" pitchFamily="18" charset="0"/>
                <a:ea typeface="宋体"/>
                <a:cs typeface="Times New Roman" pitchFamily="18" charset="0"/>
              </a:rPr>
              <a:t> </a:t>
            </a:r>
            <a:endParaRPr lang="zh-CN" altLang="zh-CN" kern="100" dirty="0">
              <a:solidFill>
                <a:schemeClr val="bg1"/>
              </a:solidFill>
              <a:latin typeface="Times New Roman" pitchFamily="18" charset="0"/>
              <a:ea typeface="宋体"/>
              <a:cs typeface="Times New Roman" pitchFamily="18" charset="0"/>
            </a:endParaRPr>
          </a:p>
          <a:p>
            <a:pPr indent="133350" algn="just" eaLnBrk="1" hangingPunct="1">
              <a:spcAft>
                <a:spcPts val="0"/>
              </a:spcAft>
              <a:defRPr/>
            </a:pPr>
            <a:r>
              <a:rPr lang="en-US" altLang="zh-CN" kern="100" dirty="0">
                <a:solidFill>
                  <a:schemeClr val="bg1"/>
                </a:solidFill>
                <a:latin typeface="Times New Roman" pitchFamily="18" charset="0"/>
                <a:ea typeface="宋体"/>
                <a:cs typeface="Times New Roman" pitchFamily="18" charset="0"/>
              </a:rPr>
              <a:t>‘heavy emphasis on city  light emphasis on rural areas’</a:t>
            </a:r>
            <a:endParaRPr lang="zh-CN" altLang="zh-CN" kern="100" dirty="0">
              <a:solidFill>
                <a:schemeClr val="bg1"/>
              </a:solidFill>
              <a:latin typeface="Times New Roman" pitchFamily="18" charset="0"/>
              <a:ea typeface="宋体"/>
              <a:cs typeface="Times New Roman" pitchFamily="18" charset="0"/>
            </a:endParaRPr>
          </a:p>
          <a:p>
            <a:pPr algn="just" eaLnBrk="1" hangingPunct="1">
              <a:spcAft>
                <a:spcPts val="0"/>
              </a:spcAft>
              <a:defRPr/>
            </a:pPr>
            <a:r>
              <a:rPr lang="en-US" altLang="zh-CN" kern="100" dirty="0">
                <a:solidFill>
                  <a:schemeClr val="bg1"/>
                </a:solidFill>
                <a:latin typeface="Times New Roman" pitchFamily="18" charset="0"/>
                <a:ea typeface="宋体"/>
                <a:cs typeface="Times New Roman" pitchFamily="18" charset="0"/>
              </a:rPr>
              <a:t> </a:t>
            </a:r>
            <a:endParaRPr lang="zh-CN" altLang="zh-CN" kern="100" dirty="0">
              <a:solidFill>
                <a:schemeClr val="bg1"/>
              </a:solidFill>
              <a:latin typeface="Times New Roman" pitchFamily="18" charset="0"/>
              <a:ea typeface="宋体"/>
              <a:cs typeface="Times New Roman" pitchFamily="18" charset="0"/>
            </a:endParaRPr>
          </a:p>
          <a:p>
            <a:pPr algn="just" eaLnBrk="1" hangingPunct="1">
              <a:spcAft>
                <a:spcPts val="0"/>
              </a:spcAft>
              <a:defRPr/>
            </a:pPr>
            <a:r>
              <a:rPr lang="en-US" altLang="zh-CN" kern="100" dirty="0">
                <a:solidFill>
                  <a:schemeClr val="bg1"/>
                </a:solidFill>
                <a:latin typeface="Times New Roman" pitchFamily="18" charset="0"/>
                <a:ea typeface="宋体"/>
                <a:cs typeface="Times New Roman" pitchFamily="18" charset="0"/>
              </a:rPr>
              <a:t>  ‘heavy emphasis on higher education and light emphasis on foundation education’</a:t>
            </a:r>
            <a:endParaRPr lang="zh-CN" altLang="zh-CN" kern="100" dirty="0">
              <a:solidFill>
                <a:schemeClr val="bg1"/>
              </a:solidFill>
              <a:latin typeface="Times New Roman" pitchFamily="18" charset="0"/>
              <a:ea typeface="宋体"/>
              <a:cs typeface="Times New Roman" pitchFamily="18" charset="0"/>
            </a:endParaRPr>
          </a:p>
          <a:p>
            <a:pPr algn="just" eaLnBrk="1" hangingPunct="1">
              <a:spcAft>
                <a:spcPts val="0"/>
              </a:spcAft>
              <a:defRPr/>
            </a:pPr>
            <a:r>
              <a:rPr lang="en-US" altLang="zh-CN" kern="100" dirty="0">
                <a:solidFill>
                  <a:schemeClr val="bg1"/>
                </a:solidFill>
                <a:latin typeface="Times New Roman" pitchFamily="18" charset="0"/>
                <a:ea typeface="宋体"/>
                <a:cs typeface="Times New Roman" pitchFamily="18" charset="0"/>
              </a:rPr>
              <a:t> </a:t>
            </a:r>
            <a:endParaRPr lang="zh-CN" altLang="zh-CN" kern="100" dirty="0">
              <a:solidFill>
                <a:schemeClr val="bg1"/>
              </a:solidFill>
              <a:latin typeface="Times New Roman" pitchFamily="18" charset="0"/>
              <a:ea typeface="宋体"/>
              <a:cs typeface="Times New Roman" pitchFamily="18" charset="0"/>
            </a:endParaRPr>
          </a:p>
          <a:p>
            <a:pPr indent="133350" algn="just" eaLnBrk="1" hangingPunct="1">
              <a:spcAft>
                <a:spcPts val="0"/>
              </a:spcAft>
              <a:defRPr/>
            </a:pPr>
            <a:r>
              <a:rPr lang="en-US" altLang="zh-CN" kern="100" dirty="0">
                <a:solidFill>
                  <a:schemeClr val="bg1"/>
                </a:solidFill>
                <a:latin typeface="Times New Roman" pitchFamily="18" charset="0"/>
                <a:ea typeface="宋体"/>
                <a:cs typeface="Times New Roman" pitchFamily="18" charset="0"/>
              </a:rPr>
              <a:t>‘heavy emphasis on key school and light emphasis on the weak school’</a:t>
            </a:r>
            <a:endParaRPr lang="zh-CN" altLang="zh-CN" kern="100" dirty="0">
              <a:solidFill>
                <a:schemeClr val="bg1"/>
              </a:solidFill>
              <a:latin typeface="Times New Roman"/>
              <a:ea typeface="宋体"/>
            </a:endParaRPr>
          </a:p>
          <a:p>
            <a:pPr algn="just" eaLnBrk="1" hangingPunct="1">
              <a:spcAft>
                <a:spcPts val="0"/>
              </a:spcAft>
              <a:defRPr/>
            </a:pPr>
            <a:r>
              <a:rPr lang="en-US" altLang="zh-CN" kern="100" dirty="0">
                <a:solidFill>
                  <a:schemeClr val="bg1"/>
                </a:solidFill>
                <a:latin typeface="Times New Roman"/>
                <a:ea typeface="宋体"/>
              </a:rPr>
              <a:t> </a:t>
            </a:r>
            <a:endParaRPr lang="zh-CN" altLang="zh-CN" kern="100" dirty="0">
              <a:solidFill>
                <a:schemeClr val="bg1"/>
              </a:solidFill>
              <a:latin typeface="Times New Roman"/>
              <a:ea typeface="宋体"/>
            </a:endParaRPr>
          </a:p>
          <a:p>
            <a:pPr algn="just" eaLnBrk="1" hangingPunct="1">
              <a:spcAft>
                <a:spcPts val="0"/>
              </a:spcAft>
              <a:defRPr/>
            </a:pPr>
            <a:r>
              <a:rPr lang="en-US" altLang="zh-CN" kern="100" dirty="0">
                <a:solidFill>
                  <a:schemeClr val="bg1"/>
                </a:solidFill>
                <a:latin typeface="Times New Roman"/>
                <a:ea typeface="宋体"/>
              </a:rPr>
              <a:t> </a:t>
            </a:r>
            <a:endParaRPr lang="zh-CN" altLang="zh-CN" kern="100" dirty="0">
              <a:solidFill>
                <a:schemeClr val="bg1"/>
              </a:solidFill>
              <a:latin typeface="Times New Roman"/>
              <a:ea typeface="宋体"/>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0" y="1633538"/>
            <a:ext cx="8964613" cy="1939925"/>
          </a:xfrm>
        </p:spPr>
        <p:txBody>
          <a:bodyPr/>
          <a:lstStyle/>
          <a:p>
            <a:pPr marL="0" indent="0">
              <a:lnSpc>
                <a:spcPct val="90000"/>
              </a:lnSpc>
              <a:buFontTx/>
              <a:buNone/>
              <a:defRPr/>
            </a:pPr>
            <a:r>
              <a:rPr lang="en-US" altLang="zh-CN" sz="2000" dirty="0" smtClean="0">
                <a:solidFill>
                  <a:schemeClr val="bg1"/>
                </a:solidFill>
                <a:latin typeface="Times New Roman" pitchFamily="18" charset="0"/>
                <a:ea typeface="宋体" pitchFamily="2" charset="-122"/>
                <a:cs typeface="Times New Roman" pitchFamily="18" charset="0"/>
              </a:rPr>
              <a:t>b. Unfair education policy and regulations</a:t>
            </a:r>
          </a:p>
          <a:p>
            <a:pPr marL="0" indent="0">
              <a:lnSpc>
                <a:spcPct val="90000"/>
              </a:lnSpc>
              <a:buFontTx/>
              <a:buNone/>
              <a:defRPr/>
            </a:pPr>
            <a:endParaRPr lang="zh-CN" altLang="en-US" sz="2400" dirty="0" smtClean="0">
              <a:solidFill>
                <a:schemeClr val="bg1"/>
              </a:solidFill>
              <a:latin typeface="Times New Roman" pitchFamily="18" charset="0"/>
              <a:ea typeface="宋体" pitchFamily="2" charset="-122"/>
              <a:cs typeface="Times New Roman" pitchFamily="18" charset="0"/>
            </a:endParaRPr>
          </a:p>
          <a:p>
            <a:pPr algn="just">
              <a:buFont typeface="Wingdings" pitchFamily="2" charset="2"/>
              <a:buChar char="u"/>
              <a:defRPr/>
            </a:pPr>
            <a:r>
              <a:rPr lang="en-US" altLang="zh-CN" sz="2000" b="0" dirty="0" smtClean="0">
                <a:solidFill>
                  <a:schemeClr val="bg1"/>
                </a:solidFill>
                <a:latin typeface="Times New Roman" pitchFamily="18" charset="0"/>
                <a:ea typeface="楷体_GB2312" pitchFamily="49" charset="-122"/>
                <a:cs typeface="Times New Roman" pitchFamily="18" charset="0"/>
              </a:rPr>
              <a:t>The institutional reasons lead to unfair education, another key factor is ignoring the difference between city and rural areas, in urban society and residents as the starting point of the ‘city center’ value orientation.</a:t>
            </a:r>
            <a:endParaRPr lang="zh-CN" altLang="en-US" sz="2000" b="0" dirty="0" smtClean="0">
              <a:solidFill>
                <a:schemeClr val="bg1"/>
              </a:solidFill>
              <a:latin typeface="楷体_GB2312" pitchFamily="49" charset="-122"/>
              <a:ea typeface="楷体_GB2312" pitchFamily="49" charset="-122"/>
            </a:endParaRPr>
          </a:p>
        </p:txBody>
      </p:sp>
      <p:sp>
        <p:nvSpPr>
          <p:cNvPr id="40963" name="标题 1"/>
          <p:cNvSpPr>
            <a:spLocks noGrp="1"/>
          </p:cNvSpPr>
          <p:nvPr>
            <p:ph type="title" idx="4294967295"/>
          </p:nvPr>
        </p:nvSpPr>
        <p:spPr>
          <a:xfrm>
            <a:off x="0" y="188913"/>
            <a:ext cx="9251950" cy="863600"/>
          </a:xfrm>
        </p:spPr>
        <p:txBody>
          <a:bodyPr/>
          <a:lstStyle/>
          <a:p>
            <a:r>
              <a:rPr lang="en-US" altLang="zh-CN" sz="2400" smtClean="0">
                <a:solidFill>
                  <a:srgbClr val="FFFF66"/>
                </a:solidFill>
                <a:latin typeface="Times New Roman" pitchFamily="18" charset="0"/>
                <a:ea typeface="宋体" pitchFamily="2" charset="-122"/>
                <a:cs typeface="Times New Roman" pitchFamily="18" charset="0"/>
              </a:rPr>
              <a:t>(1) </a:t>
            </a:r>
            <a:r>
              <a:rPr lang="en-US" altLang="zh-CN" sz="2400" smtClean="0">
                <a:solidFill>
                  <a:schemeClr val="tx1"/>
                </a:solidFill>
                <a:latin typeface="Times New Roman" pitchFamily="18" charset="0"/>
                <a:ea typeface="宋体" pitchFamily="2" charset="-122"/>
                <a:cs typeface="Times New Roman" pitchFamily="18" charset="0"/>
              </a:rPr>
              <a:t>Attribution Reflection </a:t>
            </a:r>
            <a:r>
              <a:rPr lang="en-US" altLang="zh-CN" sz="2400" smtClean="0">
                <a:solidFill>
                  <a:srgbClr val="FFFF66"/>
                </a:solidFill>
                <a:latin typeface="Times New Roman" pitchFamily="18" charset="0"/>
                <a:ea typeface="宋体" pitchFamily="2" charset="-122"/>
                <a:cs typeface="Times New Roman" pitchFamily="18" charset="0"/>
              </a:rPr>
              <a:t>of the Current Problems of Fair Education in China</a:t>
            </a:r>
            <a:endParaRPr lang="zh-CN" altLang="en-US" smtClean="0">
              <a:ea typeface="宋体" pitchFamily="2" charset="-122"/>
              <a:cs typeface="Times New Roman" pitchFamily="18" charset="0"/>
            </a:endParaRPr>
          </a:p>
        </p:txBody>
      </p:sp>
      <p:sp>
        <p:nvSpPr>
          <p:cNvPr id="2" name="矩形 1"/>
          <p:cNvSpPr/>
          <p:nvPr/>
        </p:nvSpPr>
        <p:spPr>
          <a:xfrm>
            <a:off x="0" y="4149725"/>
            <a:ext cx="5724525" cy="1630363"/>
          </a:xfrm>
          <a:prstGeom prst="rect">
            <a:avLst/>
          </a:prstGeom>
        </p:spPr>
        <p:txBody>
          <a:bodyPr>
            <a:spAutoFit/>
          </a:bodyPr>
          <a:lstStyle/>
          <a:p>
            <a:pPr marL="285750" indent="-285750" algn="just">
              <a:spcBef>
                <a:spcPct val="20000"/>
              </a:spcBef>
              <a:buFont typeface="Wingdings" pitchFamily="2" charset="2"/>
              <a:buChar char="u"/>
              <a:defRPr/>
            </a:pPr>
            <a:r>
              <a:rPr lang="en-US" altLang="zh-CN" sz="2000" kern="0" dirty="0">
                <a:solidFill>
                  <a:schemeClr val="bg1"/>
                </a:solidFill>
                <a:latin typeface="Times New Roman" pitchFamily="18" charset="0"/>
                <a:ea typeface="楷体_GB2312" pitchFamily="49" charset="-122"/>
                <a:cs typeface="Times New Roman" pitchFamily="18" charset="0"/>
              </a:rPr>
              <a:t>With the gradual establishment of the market economy system and the process of urbanization, this idea obviously is outdated, but as the mindset it is still a large inertia, still prevalent in the social decision-making.</a:t>
            </a:r>
            <a:endParaRPr lang="zh-CN" altLang="en-US" sz="2000" kern="0" dirty="0">
              <a:solidFill>
                <a:schemeClr val="bg1"/>
              </a:solidFill>
              <a:latin typeface="Times New Roman" pitchFamily="18" charset="0"/>
              <a:ea typeface="楷体_GB2312" pitchFamily="49" charset="-122"/>
              <a:cs typeface="Times New Roman" pitchFamily="18" charset="0"/>
            </a:endParaRPr>
          </a:p>
        </p:txBody>
      </p:sp>
      <p:pic>
        <p:nvPicPr>
          <p:cNvPr id="40965" name="图片 2"/>
          <p:cNvPicPr>
            <a:picLocks noChangeAspect="1"/>
          </p:cNvPicPr>
          <p:nvPr/>
        </p:nvPicPr>
        <p:blipFill>
          <a:blip r:embed="rId2" cstate="print"/>
          <a:srcRect/>
          <a:stretch>
            <a:fillRect/>
          </a:stretch>
        </p:blipFill>
        <p:spPr bwMode="auto">
          <a:xfrm>
            <a:off x="5724525" y="3776663"/>
            <a:ext cx="3419475" cy="26638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idx="4294967295"/>
          </p:nvPr>
        </p:nvSpPr>
        <p:spPr>
          <a:xfrm>
            <a:off x="0" y="188913"/>
            <a:ext cx="9251950" cy="863600"/>
          </a:xfrm>
        </p:spPr>
        <p:txBody>
          <a:bodyPr/>
          <a:lstStyle/>
          <a:p>
            <a:r>
              <a:rPr lang="en-US" altLang="zh-CN" sz="2400" smtClean="0">
                <a:solidFill>
                  <a:srgbClr val="FFFF66"/>
                </a:solidFill>
                <a:latin typeface="Times New Roman" pitchFamily="18" charset="0"/>
                <a:ea typeface="宋体" pitchFamily="2" charset="-122"/>
                <a:cs typeface="Times New Roman" pitchFamily="18" charset="0"/>
              </a:rPr>
              <a:t>(1) </a:t>
            </a:r>
            <a:r>
              <a:rPr lang="en-US" altLang="zh-CN" sz="2400" smtClean="0">
                <a:solidFill>
                  <a:schemeClr val="tx1"/>
                </a:solidFill>
                <a:latin typeface="Times New Roman" pitchFamily="18" charset="0"/>
                <a:ea typeface="宋体" pitchFamily="2" charset="-122"/>
                <a:cs typeface="Times New Roman" pitchFamily="18" charset="0"/>
              </a:rPr>
              <a:t>Attribution Reflection </a:t>
            </a:r>
            <a:r>
              <a:rPr lang="en-US" altLang="zh-CN" sz="2400" smtClean="0">
                <a:solidFill>
                  <a:srgbClr val="FFFF66"/>
                </a:solidFill>
                <a:latin typeface="Times New Roman" pitchFamily="18" charset="0"/>
                <a:ea typeface="宋体" pitchFamily="2" charset="-122"/>
                <a:cs typeface="Times New Roman" pitchFamily="18" charset="0"/>
              </a:rPr>
              <a:t>of the Current Problems of Fair Education in China</a:t>
            </a:r>
            <a:endParaRPr lang="zh-CN" altLang="en-US" smtClean="0">
              <a:ea typeface="宋体" pitchFamily="2" charset="-122"/>
              <a:cs typeface="Times New Roman" pitchFamily="18" charset="0"/>
            </a:endParaRPr>
          </a:p>
        </p:txBody>
      </p:sp>
      <p:sp>
        <p:nvSpPr>
          <p:cNvPr id="41987" name="内容占位符 2"/>
          <p:cNvSpPr>
            <a:spLocks noGrp="1"/>
          </p:cNvSpPr>
          <p:nvPr>
            <p:ph idx="4294967295"/>
          </p:nvPr>
        </p:nvSpPr>
        <p:spPr>
          <a:xfrm>
            <a:off x="0" y="1268413"/>
            <a:ext cx="9144000" cy="3243262"/>
          </a:xfrm>
          <a:ln>
            <a:solidFill>
              <a:schemeClr val="bg1"/>
            </a:solidFill>
          </a:ln>
        </p:spPr>
        <p:txBody>
          <a:bodyPr/>
          <a:lstStyle/>
          <a:p>
            <a:pPr marL="0" indent="0" eaLnBrk="1" hangingPunct="1">
              <a:spcBef>
                <a:spcPct val="0"/>
              </a:spcBef>
              <a:buFontTx/>
              <a:buNone/>
            </a:pPr>
            <a:r>
              <a:rPr lang="en-US" altLang="en-US" sz="2000" smtClean="0">
                <a:solidFill>
                  <a:schemeClr val="bg1"/>
                </a:solidFill>
                <a:latin typeface="Times New Roman" pitchFamily="18" charset="0"/>
                <a:ea typeface="宋体" pitchFamily="2" charset="-122"/>
                <a:cs typeface="Times New Roman" pitchFamily="18" charset="0"/>
              </a:rPr>
              <a:t>B. Inadequate Investment in Education</a:t>
            </a:r>
          </a:p>
          <a:p>
            <a:pPr marL="0" indent="0" eaLnBrk="1" hangingPunct="1">
              <a:spcBef>
                <a:spcPct val="0"/>
              </a:spcBef>
              <a:buFontTx/>
              <a:buNone/>
            </a:pPr>
            <a:endParaRPr lang="en-US" altLang="zh-CN" sz="2800" smtClean="0">
              <a:solidFill>
                <a:schemeClr val="bg1"/>
              </a:solidFill>
              <a:latin typeface="宋体" pitchFamily="2" charset="-122"/>
              <a:ea typeface="宋体" pitchFamily="2" charset="-122"/>
              <a:cs typeface="Times New Roman" pitchFamily="18" charset="0"/>
            </a:endParaRPr>
          </a:p>
          <a:p>
            <a:pPr marL="0" indent="0" eaLnBrk="1" hangingPunct="1">
              <a:spcBef>
                <a:spcPct val="0"/>
              </a:spcBef>
              <a:buFontTx/>
              <a:buNone/>
            </a:pPr>
            <a:endParaRPr lang="zh-CN" altLang="en-US" smtClean="0">
              <a:ea typeface="宋体" pitchFamily="2" charset="-122"/>
              <a:cs typeface="Times New Roman" pitchFamily="18" charset="0"/>
            </a:endParaRPr>
          </a:p>
        </p:txBody>
      </p:sp>
      <p:sp>
        <p:nvSpPr>
          <p:cNvPr id="41988" name="矩形 1"/>
          <p:cNvSpPr>
            <a:spLocks noChangeArrowheads="1"/>
          </p:cNvSpPr>
          <p:nvPr/>
        </p:nvSpPr>
        <p:spPr bwMode="auto">
          <a:xfrm>
            <a:off x="0" y="4511675"/>
            <a:ext cx="9036050" cy="1754188"/>
          </a:xfrm>
          <a:prstGeom prst="rect">
            <a:avLst/>
          </a:prstGeom>
          <a:noFill/>
          <a:ln w="9525">
            <a:noFill/>
            <a:miter lim="800000"/>
            <a:headEnd/>
            <a:tailEnd/>
          </a:ln>
        </p:spPr>
        <p:txBody>
          <a:bodyPr>
            <a:spAutoFit/>
          </a:bodyPr>
          <a:lstStyle/>
          <a:p>
            <a:pPr marL="285750" indent="-285750" algn="just" eaLnBrk="1" hangingPunct="1">
              <a:buFontTx/>
              <a:buChar char="•"/>
            </a:pPr>
            <a:r>
              <a:rPr lang="en-US" altLang="zh-CN">
                <a:solidFill>
                  <a:schemeClr val="bg1"/>
                </a:solidFill>
                <a:latin typeface="Times New Roman" pitchFamily="18" charset="0"/>
                <a:cs typeface="Times New Roman" pitchFamily="18" charset="0"/>
              </a:rPr>
              <a:t>In early 1993, the state has made it clear that: National financial education expenditure should reach 4% of national GDP by the end of the 20th century. But until 20th, December last year, Finance Minister pointed out :just to achieve this goal. </a:t>
            </a:r>
          </a:p>
          <a:p>
            <a:pPr marL="285750" indent="-285750" algn="just" eaLnBrk="1" hangingPunct="1"/>
            <a:endParaRPr lang="en-US" altLang="zh-CN">
              <a:solidFill>
                <a:schemeClr val="bg1"/>
              </a:solidFill>
              <a:latin typeface="Times New Roman" pitchFamily="18" charset="0"/>
              <a:cs typeface="Times New Roman" pitchFamily="18" charset="0"/>
            </a:endParaRPr>
          </a:p>
          <a:p>
            <a:pPr marL="285750" indent="-285750" algn="just" eaLnBrk="1" hangingPunct="1">
              <a:buFontTx/>
              <a:buChar char="•"/>
            </a:pPr>
            <a:r>
              <a:rPr lang="en-US" altLang="zh-CN">
                <a:solidFill>
                  <a:schemeClr val="bg1"/>
                </a:solidFill>
                <a:latin typeface="Times New Roman" pitchFamily="18" charset="0"/>
                <a:cs typeface="Times New Roman" pitchFamily="18" charset="0"/>
              </a:rPr>
              <a:t>For a long time, inadequate investment in education, greatly restricts the development of education, thereby impeding the process of Fair Education</a:t>
            </a:r>
            <a:endParaRPr lang="en-US" altLang="en-US">
              <a:solidFill>
                <a:schemeClr val="bg1"/>
              </a:solidFill>
              <a:latin typeface="Times New Roman" pitchFamily="18" charset="0"/>
              <a:cs typeface="Times New Roman" pitchFamily="18" charset="0"/>
            </a:endParaRPr>
          </a:p>
        </p:txBody>
      </p:sp>
      <p:pic>
        <p:nvPicPr>
          <p:cNvPr id="41989" name="图片 1"/>
          <p:cNvPicPr>
            <a:picLocks noChangeAspect="1"/>
          </p:cNvPicPr>
          <p:nvPr/>
        </p:nvPicPr>
        <p:blipFill>
          <a:blip r:embed="rId2" cstate="print"/>
          <a:srcRect/>
          <a:stretch>
            <a:fillRect/>
          </a:stretch>
        </p:blipFill>
        <p:spPr bwMode="auto">
          <a:xfrm>
            <a:off x="1403350" y="1628775"/>
            <a:ext cx="6337300" cy="28829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a:xfrm>
            <a:off x="0" y="188913"/>
            <a:ext cx="9251950" cy="863600"/>
          </a:xfrm>
        </p:spPr>
        <p:txBody>
          <a:bodyPr/>
          <a:lstStyle/>
          <a:p>
            <a:r>
              <a:rPr lang="en-US" altLang="zh-CN" sz="2400" smtClean="0">
                <a:solidFill>
                  <a:srgbClr val="FFFF66"/>
                </a:solidFill>
                <a:latin typeface="Times New Roman" pitchFamily="18" charset="0"/>
                <a:ea typeface="宋体" pitchFamily="2" charset="-122"/>
                <a:cs typeface="Times New Roman" pitchFamily="18" charset="0"/>
              </a:rPr>
              <a:t>(1) </a:t>
            </a:r>
            <a:r>
              <a:rPr lang="en-US" altLang="zh-CN" sz="2400" smtClean="0">
                <a:solidFill>
                  <a:schemeClr val="tx1"/>
                </a:solidFill>
                <a:latin typeface="Times New Roman" pitchFamily="18" charset="0"/>
                <a:ea typeface="宋体" pitchFamily="2" charset="-122"/>
                <a:cs typeface="Times New Roman" pitchFamily="18" charset="0"/>
              </a:rPr>
              <a:t>Attribution Reflection of </a:t>
            </a:r>
            <a:r>
              <a:rPr lang="en-US" altLang="zh-CN" sz="2400" smtClean="0">
                <a:solidFill>
                  <a:srgbClr val="FFFF66"/>
                </a:solidFill>
                <a:latin typeface="Times New Roman" pitchFamily="18" charset="0"/>
                <a:ea typeface="宋体" pitchFamily="2" charset="-122"/>
                <a:cs typeface="Times New Roman" pitchFamily="18" charset="0"/>
              </a:rPr>
              <a:t>the Current Problems of Fair Education in China</a:t>
            </a:r>
            <a:endParaRPr lang="zh-CN" altLang="en-US" smtClean="0">
              <a:ea typeface="宋体" pitchFamily="2" charset="-122"/>
              <a:cs typeface="Times New Roman" pitchFamily="18" charset="0"/>
            </a:endParaRPr>
          </a:p>
        </p:txBody>
      </p:sp>
      <p:sp>
        <p:nvSpPr>
          <p:cNvPr id="43011" name="内容占位符 2"/>
          <p:cNvSpPr>
            <a:spLocks noGrp="1"/>
          </p:cNvSpPr>
          <p:nvPr>
            <p:ph idx="4294967295"/>
          </p:nvPr>
        </p:nvSpPr>
        <p:spPr>
          <a:xfrm>
            <a:off x="0" y="1196975"/>
            <a:ext cx="8686800" cy="5327650"/>
          </a:xfrm>
        </p:spPr>
        <p:txBody>
          <a:bodyPr/>
          <a:lstStyle/>
          <a:p>
            <a:pPr marL="0" indent="0" eaLnBrk="1" hangingPunct="1">
              <a:spcBef>
                <a:spcPct val="0"/>
              </a:spcBef>
              <a:buFontTx/>
              <a:buNone/>
            </a:pPr>
            <a:endParaRPr lang="en-US" altLang="en-US" sz="2000" smtClean="0">
              <a:solidFill>
                <a:schemeClr val="bg1"/>
              </a:solidFill>
              <a:latin typeface="Times New Roman" pitchFamily="18" charset="0"/>
              <a:ea typeface="宋体" pitchFamily="2" charset="-122"/>
              <a:cs typeface="Times New Roman" pitchFamily="18" charset="0"/>
            </a:endParaRPr>
          </a:p>
          <a:p>
            <a:pPr marL="0" indent="0" eaLnBrk="1" hangingPunct="1">
              <a:spcBef>
                <a:spcPct val="0"/>
              </a:spcBef>
              <a:buFontTx/>
              <a:buNone/>
            </a:pPr>
            <a:endParaRPr lang="en-US" altLang="en-US" sz="2000" smtClean="0">
              <a:solidFill>
                <a:schemeClr val="bg1"/>
              </a:solidFill>
              <a:latin typeface="Times New Roman" pitchFamily="18" charset="0"/>
              <a:ea typeface="宋体" pitchFamily="2" charset="-122"/>
              <a:cs typeface="Times New Roman" pitchFamily="18" charset="0"/>
            </a:endParaRPr>
          </a:p>
          <a:p>
            <a:pPr marL="0" indent="0" eaLnBrk="1" hangingPunct="1">
              <a:spcBef>
                <a:spcPct val="0"/>
              </a:spcBef>
              <a:buFontTx/>
              <a:buNone/>
            </a:pPr>
            <a:r>
              <a:rPr lang="en-US" altLang="en-US" sz="2000" smtClean="0">
                <a:solidFill>
                  <a:schemeClr val="bg1"/>
                </a:solidFill>
                <a:latin typeface="Times New Roman" pitchFamily="18" charset="0"/>
                <a:ea typeface="宋体" pitchFamily="2" charset="-122"/>
                <a:cs typeface="Times New Roman" pitchFamily="18" charset="0"/>
              </a:rPr>
              <a:t>C. The Impact of Negative Factors in the Culture</a:t>
            </a:r>
            <a:endParaRPr lang="zh-CN" altLang="en-US" sz="2000" smtClean="0">
              <a:latin typeface="Times New Roman" pitchFamily="18" charset="0"/>
              <a:ea typeface="宋体" pitchFamily="2" charset="-122"/>
              <a:cs typeface="Times New Roman" pitchFamily="18" charset="0"/>
            </a:endParaRPr>
          </a:p>
        </p:txBody>
      </p:sp>
      <p:sp>
        <p:nvSpPr>
          <p:cNvPr id="43012" name="TextBox 3"/>
          <p:cNvSpPr txBox="1">
            <a:spLocks noChangeArrowheads="1"/>
          </p:cNvSpPr>
          <p:nvPr/>
        </p:nvSpPr>
        <p:spPr bwMode="auto">
          <a:xfrm>
            <a:off x="107950" y="2557463"/>
            <a:ext cx="5111750" cy="3754437"/>
          </a:xfrm>
          <a:prstGeom prst="rect">
            <a:avLst/>
          </a:prstGeom>
          <a:noFill/>
          <a:ln w="9525">
            <a:noFill/>
            <a:miter lim="800000"/>
            <a:headEnd/>
            <a:tailEnd/>
          </a:ln>
        </p:spPr>
        <p:txBody>
          <a:bodyPr>
            <a:spAutoFit/>
          </a:bodyPr>
          <a:lstStyle/>
          <a:p>
            <a:pPr algn="just" eaLnBrk="1" hangingPunct="1"/>
            <a:r>
              <a:rPr lang="en-US" altLang="zh-CN" sz="2200">
                <a:solidFill>
                  <a:schemeClr val="bg1"/>
                </a:solidFill>
                <a:latin typeface="Times New Roman" pitchFamily="18" charset="0"/>
                <a:ea typeface="方正舒体" pitchFamily="2" charset="-122"/>
                <a:cs typeface="Times New Roman" pitchFamily="18" charset="0"/>
              </a:rPr>
              <a:t>First, the thoughts of ‘ prefer sons to daughters’  is still very serious.</a:t>
            </a:r>
          </a:p>
          <a:p>
            <a:pPr algn="just" eaLnBrk="1" hangingPunct="1"/>
            <a:endParaRPr lang="zh-CN" altLang="en-US" sz="2200">
              <a:solidFill>
                <a:schemeClr val="bg1"/>
              </a:solidFill>
              <a:latin typeface="Times New Roman" pitchFamily="18" charset="0"/>
              <a:ea typeface="楷体_GB2312" pitchFamily="49" charset="-122"/>
              <a:cs typeface="Times New Roman" pitchFamily="18" charset="0"/>
            </a:endParaRPr>
          </a:p>
          <a:p>
            <a:pPr algn="just" eaLnBrk="1" hangingPunct="1"/>
            <a:r>
              <a:rPr lang="en-US" altLang="zh-CN" sz="2200">
                <a:solidFill>
                  <a:schemeClr val="bg1"/>
                </a:solidFill>
                <a:latin typeface="Times New Roman" pitchFamily="18" charset="0"/>
                <a:ea typeface="楷体_GB2312" pitchFamily="49" charset="-122"/>
                <a:cs typeface="Times New Roman" pitchFamily="18" charset="0"/>
              </a:rPr>
              <a:t>Second, Early marriage and childbearing</a:t>
            </a:r>
            <a:r>
              <a:rPr lang="en-US" altLang="zh-CN" sz="2200">
                <a:solidFill>
                  <a:schemeClr val="bg1"/>
                </a:solidFill>
                <a:latin typeface="Times New Roman" pitchFamily="18" charset="0"/>
                <a:cs typeface="Times New Roman" pitchFamily="18" charset="0"/>
              </a:rPr>
              <a:t> outdated customs and bad habits </a:t>
            </a:r>
            <a:r>
              <a:rPr lang="en-US" altLang="zh-CN" sz="2200">
                <a:solidFill>
                  <a:schemeClr val="bg1"/>
                </a:solidFill>
                <a:latin typeface="Times New Roman" pitchFamily="18" charset="0"/>
                <a:ea typeface="楷体_GB2312" pitchFamily="49" charset="-122"/>
              </a:rPr>
              <a:t>lead girls to premature loss of learning opportunities</a:t>
            </a:r>
          </a:p>
          <a:p>
            <a:pPr algn="just" eaLnBrk="1" hangingPunct="1"/>
            <a:endParaRPr lang="en-US" altLang="zh-CN" sz="2200">
              <a:solidFill>
                <a:schemeClr val="bg1"/>
              </a:solidFill>
              <a:latin typeface="Times New Roman" pitchFamily="18" charset="0"/>
              <a:ea typeface="楷体_GB2312" pitchFamily="49" charset="-122"/>
            </a:endParaRPr>
          </a:p>
          <a:p>
            <a:pPr algn="just" eaLnBrk="1" hangingPunct="1"/>
            <a:r>
              <a:rPr lang="en-US" altLang="zh-CN" sz="2200">
                <a:solidFill>
                  <a:schemeClr val="bg1"/>
                </a:solidFill>
                <a:latin typeface="Times New Roman" pitchFamily="18" charset="0"/>
                <a:ea typeface="楷体_GB2312" pitchFamily="49" charset="-122"/>
              </a:rPr>
              <a:t>Third, Some Religious factors also contributed to girls cannot normally complete their studies .</a:t>
            </a:r>
          </a:p>
          <a:p>
            <a:pPr algn="just" eaLnBrk="1" hangingPunct="1"/>
            <a:endParaRPr lang="en-US" altLang="zh-CN">
              <a:solidFill>
                <a:schemeClr val="bg1"/>
              </a:solidFill>
              <a:latin typeface="Times New Roman" pitchFamily="18" charset="0"/>
              <a:ea typeface="楷体_GB2312" pitchFamily="49" charset="-122"/>
            </a:endParaRPr>
          </a:p>
        </p:txBody>
      </p:sp>
      <p:pic>
        <p:nvPicPr>
          <p:cNvPr id="43013" name="图片 1"/>
          <p:cNvPicPr>
            <a:picLocks noChangeAspect="1"/>
          </p:cNvPicPr>
          <p:nvPr/>
        </p:nvPicPr>
        <p:blipFill>
          <a:blip r:embed="rId2" cstate="print"/>
          <a:srcRect/>
          <a:stretch>
            <a:fillRect/>
          </a:stretch>
        </p:blipFill>
        <p:spPr bwMode="auto">
          <a:xfrm>
            <a:off x="5487988" y="1341438"/>
            <a:ext cx="3660775" cy="2663825"/>
          </a:xfrm>
          <a:prstGeom prst="rect">
            <a:avLst/>
          </a:prstGeom>
          <a:noFill/>
          <a:ln w="9525">
            <a:noFill/>
            <a:miter lim="800000"/>
            <a:headEnd/>
            <a:tailEnd/>
          </a:ln>
        </p:spPr>
      </p:pic>
      <p:pic>
        <p:nvPicPr>
          <p:cNvPr id="43014" name="图片 2"/>
          <p:cNvPicPr>
            <a:picLocks noChangeAspect="1"/>
          </p:cNvPicPr>
          <p:nvPr/>
        </p:nvPicPr>
        <p:blipFill>
          <a:blip r:embed="rId3" cstate="print"/>
          <a:srcRect/>
          <a:stretch>
            <a:fillRect/>
          </a:stretch>
        </p:blipFill>
        <p:spPr bwMode="auto">
          <a:xfrm>
            <a:off x="5487988" y="4005263"/>
            <a:ext cx="3660775" cy="2808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idx="4294967295"/>
          </p:nvPr>
        </p:nvSpPr>
        <p:spPr>
          <a:xfrm>
            <a:off x="0" y="188913"/>
            <a:ext cx="9251950" cy="863600"/>
          </a:xfrm>
        </p:spPr>
        <p:txBody>
          <a:bodyPr/>
          <a:lstStyle/>
          <a:p>
            <a:r>
              <a:rPr lang="en-US" altLang="zh-CN" sz="2400" smtClean="0">
                <a:solidFill>
                  <a:schemeClr val="tx1"/>
                </a:solidFill>
                <a:latin typeface="Times New Roman" pitchFamily="18" charset="0"/>
                <a:ea typeface="宋体" pitchFamily="2" charset="-122"/>
                <a:cs typeface="Times New Roman" pitchFamily="18" charset="0"/>
              </a:rPr>
              <a:t>(1) Attribution Reflection of the Current Problems of Fair Education in China</a:t>
            </a:r>
            <a:endParaRPr lang="zh-CN" altLang="en-US" smtClean="0">
              <a:solidFill>
                <a:schemeClr val="tx1"/>
              </a:solidFill>
              <a:ea typeface="宋体" pitchFamily="2" charset="-122"/>
              <a:cs typeface="Times New Roman" pitchFamily="18" charset="0"/>
            </a:endParaRPr>
          </a:p>
        </p:txBody>
      </p:sp>
      <p:sp>
        <p:nvSpPr>
          <p:cNvPr id="44035" name="内容占位符 2"/>
          <p:cNvSpPr>
            <a:spLocks noGrp="1"/>
          </p:cNvSpPr>
          <p:nvPr>
            <p:ph idx="4294967295"/>
          </p:nvPr>
        </p:nvSpPr>
        <p:spPr>
          <a:xfrm>
            <a:off x="0" y="1844675"/>
            <a:ext cx="5310188" cy="4897438"/>
          </a:xfrm>
        </p:spPr>
        <p:txBody>
          <a:bodyPr/>
          <a:lstStyle/>
          <a:p>
            <a:pPr algn="just" eaLnBrk="1" hangingPunct="1">
              <a:spcBef>
                <a:spcPct val="0"/>
              </a:spcBef>
              <a:defRPr/>
            </a:pPr>
            <a:r>
              <a:rPr lang="en-US" altLang="zh-CN" sz="2000" b="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000" b="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n China, Because there is still a shortage of education resources, far from being able to meet the actual needs of the community, so education was also by the instruction of social corruption behavior. </a:t>
            </a:r>
          </a:p>
          <a:p>
            <a:pPr marL="0" indent="0" algn="just" eaLnBrk="1" hangingPunct="1">
              <a:spcBef>
                <a:spcPct val="0"/>
              </a:spcBef>
              <a:buFontTx/>
              <a:buNone/>
              <a:defRPr/>
            </a:pPr>
            <a:endParaRPr lang="en-US" altLang="zh-CN" sz="2000" b="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ct val="0"/>
              </a:spcBef>
              <a:defRPr/>
            </a:pPr>
            <a:r>
              <a:rPr lang="en-US" altLang="zh-CN" sz="2000" b="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the same time, in the process of the field of the education introduce the market economy mechanism, expand school autonomy, because of lack the relevant mechanism and standard, also lead to the distortion of education departments, by all means pursuing the economic interests. </a:t>
            </a:r>
            <a:endParaRPr lang="en-US" altLang="zh-CN" sz="2000"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4036" name="Picture 8" descr="xin_33201030517046401495831"/>
          <p:cNvPicPr>
            <a:picLocks noChangeAspect="1" noChangeArrowheads="1"/>
          </p:cNvPicPr>
          <p:nvPr/>
        </p:nvPicPr>
        <p:blipFill>
          <a:blip r:embed="rId2" cstate="print"/>
          <a:srcRect/>
          <a:stretch>
            <a:fillRect/>
          </a:stretch>
        </p:blipFill>
        <p:spPr bwMode="auto">
          <a:xfrm>
            <a:off x="5310188" y="1916113"/>
            <a:ext cx="3833812" cy="4200525"/>
          </a:xfrm>
          <a:prstGeom prst="rect">
            <a:avLst/>
          </a:prstGeom>
          <a:noFill/>
          <a:ln w="9525">
            <a:noFill/>
            <a:miter lim="800000"/>
            <a:headEnd/>
            <a:tailEnd/>
          </a:ln>
        </p:spPr>
      </p:pic>
      <p:sp>
        <p:nvSpPr>
          <p:cNvPr id="2" name="矩形 1"/>
          <p:cNvSpPr/>
          <p:nvPr/>
        </p:nvSpPr>
        <p:spPr>
          <a:xfrm>
            <a:off x="26988" y="1281113"/>
            <a:ext cx="6632575" cy="400050"/>
          </a:xfrm>
          <a:prstGeom prst="rect">
            <a:avLst/>
          </a:prstGeom>
        </p:spPr>
        <p:txBody>
          <a:bodyPr>
            <a:spAutoFit/>
          </a:bodyPr>
          <a:lstStyle/>
          <a:p>
            <a:pPr eaLnBrk="1" hangingPunct="1">
              <a:defRPr/>
            </a:pPr>
            <a:r>
              <a:rPr lang="en-US" altLang="en-US" sz="2000" b="1" kern="0" dirty="0">
                <a:solidFill>
                  <a:schemeClr val="bg1"/>
                </a:solidFill>
                <a:latin typeface="Times New Roman" pitchFamily="18" charset="0"/>
                <a:cs typeface="Times New Roman" pitchFamily="18" charset="0"/>
              </a:rPr>
              <a:t>D. </a:t>
            </a:r>
            <a:r>
              <a:rPr lang="en-US" altLang="zh-CN" sz="2000" dirty="0">
                <a:solidFill>
                  <a:schemeClr val="bg1"/>
                </a:solidFill>
                <a:latin typeface="Times New Roman" panose="02020603050405020304" pitchFamily="18" charset="0"/>
                <a:cs typeface="Times New Roman" panose="02020603050405020304" pitchFamily="18" charset="0"/>
              </a:rPr>
              <a:t>educational corruption intensified education injustice</a:t>
            </a:r>
            <a:endParaRPr lang="zh-CN" altLang="en-US" sz="2000" kern="0" dirty="0">
              <a:solidFill>
                <a:schemeClr val="bg1"/>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115888"/>
            <a:ext cx="9109075" cy="865187"/>
          </a:xfrm>
        </p:spPr>
        <p:txBody>
          <a:bodyPr/>
          <a:lstStyle/>
          <a:p>
            <a:r>
              <a:rPr lang="en-US" altLang="zh-CN" sz="2800" smtClean="0">
                <a:solidFill>
                  <a:schemeClr val="tx1"/>
                </a:solidFill>
                <a:latin typeface="Times New Roman" pitchFamily="18" charset="0"/>
                <a:ea typeface="宋体" pitchFamily="2" charset="-122"/>
                <a:cs typeface="Times New Roman" pitchFamily="18" charset="0"/>
              </a:rPr>
              <a:t>(2) Prospect of the fair education in China</a:t>
            </a:r>
            <a:endParaRPr lang="zh-CN" altLang="en-US" sz="2800" smtClean="0">
              <a:solidFill>
                <a:schemeClr val="tx1"/>
              </a:solidFill>
              <a:latin typeface="Times New Roman" pitchFamily="18" charset="0"/>
              <a:ea typeface="宋体" pitchFamily="2" charset="-122"/>
              <a:cs typeface="Times New Roman" pitchFamily="18" charset="0"/>
            </a:endParaRPr>
          </a:p>
        </p:txBody>
      </p:sp>
      <p:sp>
        <p:nvSpPr>
          <p:cNvPr id="45059" name="Rectangle 3"/>
          <p:cNvSpPr>
            <a:spLocks noGrp="1" noChangeArrowheads="1"/>
          </p:cNvSpPr>
          <p:nvPr>
            <p:ph type="body" idx="4294967295"/>
          </p:nvPr>
        </p:nvSpPr>
        <p:spPr>
          <a:xfrm>
            <a:off x="-34925" y="1238250"/>
            <a:ext cx="9144000" cy="2951163"/>
          </a:xfrm>
        </p:spPr>
        <p:txBody>
          <a:bodyPr/>
          <a:lstStyle/>
          <a:p>
            <a:pPr marL="0" indent="0">
              <a:lnSpc>
                <a:spcPct val="80000"/>
              </a:lnSpc>
              <a:buFontTx/>
              <a:buNone/>
              <a:defRPr/>
            </a:pPr>
            <a:r>
              <a:rPr lang="en-US" altLang="zh-CN" sz="2000" dirty="0" smtClean="0">
                <a:solidFill>
                  <a:schemeClr val="bg1"/>
                </a:solidFill>
                <a:latin typeface="Times New Roman" pitchFamily="18" charset="0"/>
                <a:ea typeface="黑体" pitchFamily="49" charset="-122"/>
                <a:cs typeface="Times New Roman" pitchFamily="18" charset="0"/>
              </a:rPr>
              <a:t>A. The Way Reference of Developed Countries</a:t>
            </a:r>
          </a:p>
          <a:p>
            <a:pPr algn="just">
              <a:lnSpc>
                <a:spcPct val="80000"/>
              </a:lnSpc>
              <a:buFontTx/>
              <a:buAutoNum type="alphaLcPeriod"/>
              <a:defRPr/>
            </a:pPr>
            <a:r>
              <a:rPr lang="en-US" altLang="zh-CN" sz="1800" dirty="0" smtClean="0">
                <a:solidFill>
                  <a:schemeClr val="bg1"/>
                </a:solidFill>
                <a:latin typeface="Times New Roman" pitchFamily="18" charset="0"/>
                <a:ea typeface="黑体" pitchFamily="49" charset="-122"/>
                <a:cs typeface="Times New Roman" pitchFamily="18" charset="0"/>
              </a:rPr>
              <a:t>As the representative of the US, South Korea—— Through powerful state intervention and compensatory policies promote fair</a:t>
            </a:r>
          </a:p>
          <a:p>
            <a:pPr marL="0" indent="0" algn="just">
              <a:lnSpc>
                <a:spcPct val="80000"/>
              </a:lnSpc>
              <a:buFontTx/>
              <a:buNone/>
              <a:defRPr/>
            </a:pPr>
            <a:endParaRPr lang="en-US" altLang="zh-CN" sz="1800" dirty="0" smtClean="0">
              <a:solidFill>
                <a:schemeClr val="bg1"/>
              </a:solidFill>
              <a:latin typeface="Times New Roman" pitchFamily="18" charset="0"/>
              <a:ea typeface="黑体" pitchFamily="49" charset="-122"/>
              <a:cs typeface="Times New Roman" pitchFamily="18" charset="0"/>
            </a:endParaRPr>
          </a:p>
          <a:p>
            <a:pPr marL="0" indent="0" algn="just">
              <a:lnSpc>
                <a:spcPct val="80000"/>
              </a:lnSpc>
              <a:buFontTx/>
              <a:buNone/>
              <a:defRPr/>
            </a:pPr>
            <a:r>
              <a:rPr lang="en-US" altLang="zh-CN" sz="1800" dirty="0" smtClean="0">
                <a:solidFill>
                  <a:schemeClr val="bg1"/>
                </a:solidFill>
                <a:latin typeface="Times New Roman" pitchFamily="18" charset="0"/>
                <a:ea typeface="黑体" pitchFamily="49" charset="-122"/>
                <a:cs typeface="Times New Roman" pitchFamily="18" charset="0"/>
              </a:rPr>
              <a:t>a) The US—Positive Compensatory Policies Promote fair</a:t>
            </a:r>
            <a:endParaRPr lang="en-US" altLang="zh-CN" sz="1800" b="0" dirty="0" smtClean="0">
              <a:solidFill>
                <a:schemeClr val="bg1"/>
              </a:solidFill>
              <a:latin typeface="Times New Roman" pitchFamily="18" charset="0"/>
              <a:ea typeface="黑体" pitchFamily="49" charset="-122"/>
              <a:cs typeface="Times New Roman" pitchFamily="18" charset="0"/>
            </a:endParaRPr>
          </a:p>
          <a:p>
            <a:pPr algn="just">
              <a:lnSpc>
                <a:spcPct val="80000"/>
              </a:lnSpc>
              <a:buFont typeface="Wingdings" pitchFamily="2" charset="2"/>
              <a:buChar char="u"/>
              <a:defRPr/>
            </a:pPr>
            <a:r>
              <a:rPr lang="en-US" altLang="zh-CN" sz="2000" b="0" dirty="0" smtClean="0">
                <a:solidFill>
                  <a:schemeClr val="bg1"/>
                </a:solidFill>
                <a:latin typeface="Times New Roman" pitchFamily="18" charset="0"/>
                <a:ea typeface="黑体" pitchFamily="49" charset="-122"/>
                <a:cs typeface="Times New Roman" pitchFamily="18" charset="0"/>
              </a:rPr>
              <a:t>on the base of Coleman report, from the 1960, the US mainly to eliminate the racial discrimination, through powerful state intervention and compensatory policies promote educational fairness, contributed to the black and white school joint movement, provide students with school bus movement</a:t>
            </a:r>
            <a:r>
              <a:rPr lang="zh-CN" altLang="en-US" sz="2000" b="0" dirty="0" smtClean="0">
                <a:solidFill>
                  <a:schemeClr val="bg1"/>
                </a:solidFill>
                <a:latin typeface="Times New Roman" pitchFamily="18" charset="0"/>
                <a:ea typeface="黑体" pitchFamily="49" charset="-122"/>
                <a:cs typeface="Times New Roman" pitchFamily="18" charset="0"/>
              </a:rPr>
              <a:t>，</a:t>
            </a:r>
            <a:r>
              <a:rPr lang="en-US" altLang="zh-CN" sz="2000" b="0" dirty="0" smtClean="0">
                <a:solidFill>
                  <a:schemeClr val="bg1"/>
                </a:solidFill>
                <a:latin typeface="Times New Roman" pitchFamily="18" charset="0"/>
                <a:ea typeface="黑体" pitchFamily="49" charset="-122"/>
                <a:cs typeface="Times New Roman" pitchFamily="18" charset="0"/>
              </a:rPr>
              <a:t>and provide high school the proportion to recruit the ethnic minority, and so on. </a:t>
            </a:r>
          </a:p>
          <a:p>
            <a:pPr marL="0" indent="0" algn="just">
              <a:lnSpc>
                <a:spcPct val="80000"/>
              </a:lnSpc>
              <a:buFontTx/>
              <a:buNone/>
              <a:defRPr/>
            </a:pPr>
            <a:endParaRPr lang="en-US" altLang="zh-CN" sz="1800" b="0" dirty="0" smtClean="0">
              <a:solidFill>
                <a:schemeClr val="bg1"/>
              </a:solidFill>
              <a:latin typeface="Times New Roman" pitchFamily="18" charset="0"/>
              <a:ea typeface="黑体" pitchFamily="49" charset="-122"/>
              <a:cs typeface="Times New Roman" pitchFamily="18" charset="0"/>
            </a:endParaRPr>
          </a:p>
          <a:p>
            <a:pPr marL="0" indent="0">
              <a:lnSpc>
                <a:spcPct val="80000"/>
              </a:lnSpc>
              <a:buFontTx/>
              <a:buNone/>
              <a:defRPr/>
            </a:pPr>
            <a:endParaRPr lang="zh-CN" altLang="en-US" sz="1800" b="0" dirty="0" smtClean="0">
              <a:solidFill>
                <a:schemeClr val="bg1"/>
              </a:solidFill>
              <a:latin typeface="Times New Roman" pitchFamily="18" charset="0"/>
              <a:ea typeface="黑体" pitchFamily="49" charset="-122"/>
              <a:cs typeface="Times New Roman" pitchFamily="18" charset="0"/>
            </a:endParaRPr>
          </a:p>
        </p:txBody>
      </p:sp>
      <p:sp>
        <p:nvSpPr>
          <p:cNvPr id="45060" name="Rectangle 5"/>
          <p:cNvSpPr>
            <a:spLocks noChangeArrowheads="1"/>
          </p:cNvSpPr>
          <p:nvPr/>
        </p:nvSpPr>
        <p:spPr bwMode="auto">
          <a:xfrm>
            <a:off x="468313" y="3789363"/>
            <a:ext cx="4535487" cy="400050"/>
          </a:xfrm>
          <a:prstGeom prst="rect">
            <a:avLst/>
          </a:prstGeom>
          <a:noFill/>
          <a:ln w="9525">
            <a:noFill/>
            <a:miter lim="800000"/>
            <a:headEnd/>
            <a:tailEnd/>
          </a:ln>
        </p:spPr>
        <p:txBody>
          <a:bodyPr>
            <a:spAutoFit/>
          </a:bodyPr>
          <a:lstStyle/>
          <a:p>
            <a:pPr eaLnBrk="1" hangingPunct="1"/>
            <a:r>
              <a:rPr lang="en-US" altLang="zh-CN" sz="2000">
                <a:solidFill>
                  <a:schemeClr val="bg1"/>
                </a:solidFill>
              </a:rPr>
              <a:t>                  </a:t>
            </a:r>
            <a:endParaRPr lang="zh-CN" altLang="en-US" sz="2000">
              <a:solidFill>
                <a:schemeClr val="bg1"/>
              </a:solidFill>
            </a:endParaRPr>
          </a:p>
        </p:txBody>
      </p:sp>
      <p:sp>
        <p:nvSpPr>
          <p:cNvPr id="2" name="矩形 1"/>
          <p:cNvSpPr/>
          <p:nvPr/>
        </p:nvSpPr>
        <p:spPr>
          <a:xfrm>
            <a:off x="34925" y="4189413"/>
            <a:ext cx="4681538" cy="2032000"/>
          </a:xfrm>
          <a:prstGeom prst="rect">
            <a:avLst/>
          </a:prstGeom>
        </p:spPr>
        <p:txBody>
          <a:bodyPr>
            <a:spAutoFit/>
          </a:bodyPr>
          <a:lstStyle/>
          <a:p>
            <a:pPr marL="285750" indent="-285750" algn="just">
              <a:spcBef>
                <a:spcPct val="20000"/>
              </a:spcBef>
              <a:buFont typeface="Wingdings" pitchFamily="2" charset="2"/>
              <a:buChar char="u"/>
              <a:defRPr/>
            </a:pPr>
            <a:r>
              <a:rPr lang="en-US" altLang="zh-CN" kern="0" dirty="0">
                <a:solidFill>
                  <a:schemeClr val="bg1"/>
                </a:solidFill>
                <a:latin typeface="Times New Roman" pitchFamily="18" charset="0"/>
                <a:ea typeface="黑体" pitchFamily="2" charset="-122"/>
                <a:cs typeface="Times New Roman" pitchFamily="18" charset="0"/>
              </a:rPr>
              <a:t>In fact there is huge social unfair American reality, It is not enough to give vulnerable groups  the same treatment ,it must take the compensatory principle to the vulnerable groups, only in this way, it can effectively reduce the unfair . This is the Rolls’ compensatory principle.</a:t>
            </a:r>
          </a:p>
        </p:txBody>
      </p:sp>
      <p:pic>
        <p:nvPicPr>
          <p:cNvPr id="45062" name="Picture 5"/>
          <p:cNvPicPr>
            <a:picLocks noChangeAspect="1" noChangeArrowheads="1"/>
          </p:cNvPicPr>
          <p:nvPr/>
        </p:nvPicPr>
        <p:blipFill>
          <a:blip r:embed="rId2" cstate="print"/>
          <a:srcRect/>
          <a:stretch>
            <a:fillRect/>
          </a:stretch>
        </p:blipFill>
        <p:spPr bwMode="auto">
          <a:xfrm>
            <a:off x="5003800" y="4076700"/>
            <a:ext cx="4140200" cy="27813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0" y="188913"/>
            <a:ext cx="9251950" cy="863600"/>
          </a:xfrm>
        </p:spPr>
        <p:txBody>
          <a:bodyPr/>
          <a:lstStyle/>
          <a:p>
            <a:r>
              <a:rPr lang="en-US" altLang="zh-CN" sz="3600" smtClean="0">
                <a:latin typeface="Times New Roman" pitchFamily="18" charset="0"/>
                <a:ea typeface="宋体" pitchFamily="2" charset="-122"/>
                <a:cs typeface="Times New Roman" pitchFamily="18" charset="0"/>
              </a:rPr>
              <a:t>1. </a:t>
            </a:r>
            <a:r>
              <a:rPr lang="en-US" altLang="zh-CN" sz="3600" smtClean="0">
                <a:solidFill>
                  <a:srgbClr val="FFFF66"/>
                </a:solidFill>
                <a:latin typeface="Times New Roman" pitchFamily="18" charset="0"/>
                <a:ea typeface="宋体" pitchFamily="2" charset="-122"/>
                <a:cs typeface="Times New Roman" pitchFamily="18" charset="0"/>
              </a:rPr>
              <a:t>Relative Theory about Fair Education</a:t>
            </a:r>
            <a:endParaRPr lang="zh-CN" altLang="en-US" sz="3600" smtClean="0">
              <a:solidFill>
                <a:schemeClr val="tx1"/>
              </a:solidFill>
              <a:latin typeface="Times New Roman" pitchFamily="18" charset="0"/>
              <a:ea typeface="宋体" pitchFamily="2" charset="-122"/>
              <a:cs typeface="Times New Roman" pitchFamily="18" charset="0"/>
            </a:endParaRPr>
          </a:p>
        </p:txBody>
      </p:sp>
      <p:graphicFrame>
        <p:nvGraphicFramePr>
          <p:cNvPr id="6" name="内容占位符 5"/>
          <p:cNvGraphicFramePr>
            <a:graphicFrameLocks noGrp="1"/>
          </p:cNvGraphicFramePr>
          <p:nvPr>
            <p:ph idx="1"/>
          </p:nvPr>
        </p:nvGraphicFramePr>
        <p:xfrm>
          <a:off x="304800" y="1196974"/>
          <a:ext cx="9144000" cy="5661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333375"/>
            <a:ext cx="8893175" cy="863600"/>
          </a:xfrm>
        </p:spPr>
        <p:txBody>
          <a:bodyPr/>
          <a:lstStyle/>
          <a:p>
            <a:r>
              <a:rPr lang="en-US" altLang="zh-CN" sz="2000" smtClean="0">
                <a:solidFill>
                  <a:schemeClr val="tx1"/>
                </a:solidFill>
                <a:latin typeface="Times New Roman" pitchFamily="18" charset="0"/>
                <a:ea typeface="黑体" pitchFamily="2" charset="-122"/>
                <a:cs typeface="Times New Roman" pitchFamily="18" charset="0"/>
              </a:rPr>
              <a:t>A. The Way Reference of Developed Countries</a:t>
            </a:r>
          </a:p>
        </p:txBody>
      </p:sp>
      <p:sp>
        <p:nvSpPr>
          <p:cNvPr id="46083" name="Rectangle 4"/>
          <p:cNvSpPr>
            <a:spLocks noChangeArrowheads="1"/>
          </p:cNvSpPr>
          <p:nvPr/>
        </p:nvSpPr>
        <p:spPr bwMode="auto">
          <a:xfrm>
            <a:off x="0" y="2098675"/>
            <a:ext cx="8604250" cy="1477963"/>
          </a:xfrm>
          <a:prstGeom prst="rect">
            <a:avLst/>
          </a:prstGeom>
          <a:noFill/>
          <a:ln w="9525">
            <a:noFill/>
            <a:miter lim="800000"/>
            <a:headEnd/>
            <a:tailEnd/>
          </a:ln>
        </p:spPr>
        <p:txBody>
          <a:bodyPr anchor="ctr">
            <a:spAutoFit/>
          </a:bodyPr>
          <a:lstStyle/>
          <a:p>
            <a:pPr algn="just"/>
            <a:r>
              <a:rPr lang="en-US" altLang="zh-CN">
                <a:solidFill>
                  <a:schemeClr val="bg1"/>
                </a:solidFill>
                <a:latin typeface="Times New Roman" pitchFamily="18" charset="0"/>
                <a:cs typeface="Times New Roman" pitchFamily="18" charset="0"/>
              </a:rPr>
              <a:t>South Korea and many other countries popularize the free compulsory education process, first it is in the most remote, poor island, fish village is free gradually expand to the ordinary rural , at last benefit city, it is a popular strategy based on the degree of economic development ‘reverse’ Let the poorest area and people benefit</a:t>
            </a:r>
            <a:r>
              <a:rPr lang="zh-CN" altLang="en-US">
                <a:solidFill>
                  <a:schemeClr val="bg1"/>
                </a:solidFill>
                <a:latin typeface="Times New Roman" pitchFamily="18" charset="0"/>
                <a:cs typeface="Times New Roman" pitchFamily="18" charset="0"/>
              </a:rPr>
              <a:t>，</a:t>
            </a:r>
            <a:r>
              <a:rPr lang="en-US" altLang="zh-CN">
                <a:solidFill>
                  <a:schemeClr val="bg1"/>
                </a:solidFill>
                <a:latin typeface="Times New Roman" pitchFamily="18" charset="0"/>
                <a:cs typeface="Times New Roman" pitchFamily="18" charset="0"/>
              </a:rPr>
              <a:t>in fact it is a kind of compensatory principle too. </a:t>
            </a:r>
            <a:endParaRPr lang="zh-CN" altLang="en-US">
              <a:solidFill>
                <a:schemeClr val="bg1"/>
              </a:solidFill>
              <a:latin typeface="Times New Roman" pitchFamily="18" charset="0"/>
              <a:ea typeface="华文楷体" pitchFamily="2" charset="-122"/>
              <a:cs typeface="Times New Roman" pitchFamily="18" charset="0"/>
            </a:endParaRPr>
          </a:p>
        </p:txBody>
      </p:sp>
      <p:sp>
        <p:nvSpPr>
          <p:cNvPr id="46084" name="Rectangle 5"/>
          <p:cNvSpPr>
            <a:spLocks noChangeArrowheads="1"/>
          </p:cNvSpPr>
          <p:nvPr/>
        </p:nvSpPr>
        <p:spPr bwMode="auto">
          <a:xfrm>
            <a:off x="0" y="1219200"/>
            <a:ext cx="8893175" cy="1016000"/>
          </a:xfrm>
          <a:prstGeom prst="rect">
            <a:avLst/>
          </a:prstGeom>
          <a:noFill/>
          <a:ln w="9525">
            <a:noFill/>
            <a:miter lim="800000"/>
            <a:headEnd/>
            <a:tailEnd/>
          </a:ln>
        </p:spPr>
        <p:txBody>
          <a:bodyPr anchor="ctr">
            <a:spAutoFit/>
          </a:bodyPr>
          <a:lstStyle/>
          <a:p>
            <a:pPr algn="just"/>
            <a:r>
              <a:rPr lang="en-US" altLang="zh-CN" b="1">
                <a:solidFill>
                  <a:schemeClr val="bg1"/>
                </a:solidFill>
                <a:latin typeface="Times New Roman" pitchFamily="18" charset="0"/>
                <a:cs typeface="Times New Roman" pitchFamily="18" charset="0"/>
              </a:rPr>
              <a:t>b) South Korea—According to the Degree of Economic Development of  Reverse Compensatory </a:t>
            </a:r>
            <a:r>
              <a:rPr lang="en-US" altLang="zh-CN" b="1">
                <a:solidFill>
                  <a:schemeClr val="bg1"/>
                </a:solidFill>
                <a:latin typeface="Times New Roman" pitchFamily="18" charset="0"/>
                <a:ea typeface="黑体" pitchFamily="2" charset="-122"/>
                <a:cs typeface="Times New Roman" pitchFamily="18" charset="0"/>
              </a:rPr>
              <a:t>promote</a:t>
            </a:r>
            <a:r>
              <a:rPr lang="en-US" altLang="zh-CN" b="1">
                <a:solidFill>
                  <a:schemeClr val="bg1"/>
                </a:solidFill>
                <a:latin typeface="Times New Roman" pitchFamily="18" charset="0"/>
                <a:cs typeface="Times New Roman" pitchFamily="18" charset="0"/>
              </a:rPr>
              <a:t> Fair</a:t>
            </a:r>
          </a:p>
          <a:p>
            <a:endParaRPr lang="zh-CN" altLang="en-US" sz="2400" b="1">
              <a:solidFill>
                <a:schemeClr val="bg1"/>
              </a:solidFill>
              <a:latin typeface="Times New Roman" pitchFamily="18" charset="0"/>
              <a:cs typeface="Times New Roman" pitchFamily="18" charset="0"/>
            </a:endParaRPr>
          </a:p>
        </p:txBody>
      </p:sp>
      <p:pic>
        <p:nvPicPr>
          <p:cNvPr id="46085" name="Picture 6" descr="韩政府推行高等教育平准化与大学入学制度抵触"/>
          <p:cNvPicPr>
            <a:picLocks noChangeAspect="1" noChangeArrowheads="1"/>
          </p:cNvPicPr>
          <p:nvPr/>
        </p:nvPicPr>
        <p:blipFill>
          <a:blip r:embed="rId2" cstate="print"/>
          <a:srcRect/>
          <a:stretch>
            <a:fillRect/>
          </a:stretch>
        </p:blipFill>
        <p:spPr bwMode="auto">
          <a:xfrm>
            <a:off x="179388" y="4076700"/>
            <a:ext cx="4589462" cy="2620963"/>
          </a:xfrm>
          <a:prstGeom prst="rect">
            <a:avLst/>
          </a:prstGeom>
          <a:noFill/>
          <a:ln w="9525">
            <a:noFill/>
            <a:miter lim="800000"/>
            <a:headEnd/>
            <a:tailEnd/>
          </a:ln>
        </p:spPr>
      </p:pic>
      <p:pic>
        <p:nvPicPr>
          <p:cNvPr id="46086" name="Picture 7" descr="201111091056292816"/>
          <p:cNvPicPr>
            <a:picLocks noChangeAspect="1" noChangeArrowheads="1"/>
          </p:cNvPicPr>
          <p:nvPr/>
        </p:nvPicPr>
        <p:blipFill>
          <a:blip r:embed="rId3" cstate="print"/>
          <a:srcRect/>
          <a:stretch>
            <a:fillRect/>
          </a:stretch>
        </p:blipFill>
        <p:spPr bwMode="auto">
          <a:xfrm>
            <a:off x="4919663" y="4076700"/>
            <a:ext cx="4211637" cy="26209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6988" y="115888"/>
            <a:ext cx="9144000" cy="1225550"/>
          </a:xfrm>
        </p:spPr>
        <p:txBody>
          <a:bodyPr/>
          <a:lstStyle/>
          <a:p>
            <a:r>
              <a:rPr lang="en-US" altLang="zh-CN" sz="2000" smtClean="0">
                <a:solidFill>
                  <a:srgbClr val="FFFF66"/>
                </a:solidFill>
                <a:latin typeface="Times New Roman" pitchFamily="18" charset="0"/>
                <a:ea typeface="黑体" pitchFamily="2" charset="-122"/>
                <a:cs typeface="Times New Roman" pitchFamily="18" charset="0"/>
              </a:rPr>
              <a:t>A. The Way </a:t>
            </a:r>
            <a:r>
              <a:rPr lang="en-US" altLang="zh-CN" sz="2000" smtClean="0">
                <a:solidFill>
                  <a:schemeClr val="tx1"/>
                </a:solidFill>
                <a:latin typeface="Times New Roman" pitchFamily="18" charset="0"/>
                <a:ea typeface="黑体" pitchFamily="2" charset="-122"/>
                <a:cs typeface="Times New Roman" pitchFamily="18" charset="0"/>
              </a:rPr>
              <a:t>Reference of Developed </a:t>
            </a:r>
            <a:r>
              <a:rPr lang="en-US" altLang="zh-CN" sz="2000" smtClean="0">
                <a:solidFill>
                  <a:srgbClr val="FFFF66"/>
                </a:solidFill>
                <a:latin typeface="Times New Roman" pitchFamily="18" charset="0"/>
                <a:ea typeface="黑体" pitchFamily="2" charset="-122"/>
                <a:cs typeface="Times New Roman" pitchFamily="18" charset="0"/>
              </a:rPr>
              <a:t>Countries</a:t>
            </a:r>
            <a:endParaRPr lang="zh-CN" altLang="en-US" sz="2400" b="0" smtClean="0">
              <a:solidFill>
                <a:schemeClr val="bg1"/>
              </a:solidFill>
              <a:latin typeface="Times New Roman" pitchFamily="18" charset="0"/>
              <a:ea typeface="宋体" pitchFamily="2" charset="-122"/>
              <a:cs typeface="Times New Roman" pitchFamily="18" charset="0"/>
            </a:endParaRPr>
          </a:p>
        </p:txBody>
      </p:sp>
      <p:sp>
        <p:nvSpPr>
          <p:cNvPr id="47107" name="Rectangle 3"/>
          <p:cNvSpPr>
            <a:spLocks noGrp="1" noChangeArrowheads="1"/>
          </p:cNvSpPr>
          <p:nvPr>
            <p:ph type="body" idx="4294967295"/>
          </p:nvPr>
        </p:nvSpPr>
        <p:spPr>
          <a:xfrm>
            <a:off x="171450" y="2185988"/>
            <a:ext cx="8569325" cy="5013325"/>
          </a:xfrm>
        </p:spPr>
        <p:txBody>
          <a:bodyPr/>
          <a:lstStyle/>
          <a:p>
            <a:r>
              <a:rPr lang="zh-CN" altLang="en-US" sz="2400" smtClean="0">
                <a:ea typeface="宋体" pitchFamily="2" charset="-122"/>
              </a:rPr>
              <a:t>      </a:t>
            </a:r>
            <a:endParaRPr lang="zh-CN" altLang="en-US" sz="2400" b="0" smtClean="0">
              <a:solidFill>
                <a:schemeClr val="bg1"/>
              </a:solidFill>
              <a:latin typeface="宋体" pitchFamily="2" charset="-122"/>
              <a:ea typeface="宋体" pitchFamily="2" charset="-122"/>
            </a:endParaRPr>
          </a:p>
        </p:txBody>
      </p:sp>
      <p:sp>
        <p:nvSpPr>
          <p:cNvPr id="47108" name="Rectangle 7"/>
          <p:cNvSpPr>
            <a:spLocks noChangeArrowheads="1"/>
          </p:cNvSpPr>
          <p:nvPr/>
        </p:nvSpPr>
        <p:spPr bwMode="auto">
          <a:xfrm>
            <a:off x="141288" y="1906588"/>
            <a:ext cx="3836987" cy="5016500"/>
          </a:xfrm>
          <a:prstGeom prst="rect">
            <a:avLst/>
          </a:prstGeom>
          <a:noFill/>
          <a:ln w="9525">
            <a:noFill/>
            <a:miter lim="800000"/>
            <a:headEnd/>
            <a:tailEnd/>
          </a:ln>
        </p:spPr>
        <p:txBody>
          <a:bodyPr>
            <a:spAutoFit/>
          </a:bodyPr>
          <a:lstStyle/>
          <a:p>
            <a:pPr marL="342900" indent="-342900" algn="just" eaLnBrk="1" hangingPunct="1">
              <a:buFontTx/>
              <a:buChar char="•"/>
            </a:pPr>
            <a:r>
              <a:rPr lang="en-US" altLang="zh-CN" sz="2000">
                <a:solidFill>
                  <a:schemeClr val="bg1"/>
                </a:solidFill>
                <a:latin typeface="Times New Roman" pitchFamily="18" charset="0"/>
                <a:cs typeface="Times New Roman" pitchFamily="18" charset="0"/>
              </a:rPr>
              <a:t>Different from the US, as the single culture, single nation, Japan mainly through the development policy promote the fair education. </a:t>
            </a:r>
          </a:p>
          <a:p>
            <a:pPr marL="342900" indent="-342900" algn="just" eaLnBrk="1" hangingPunct="1"/>
            <a:endParaRPr lang="en-US" altLang="zh-CN" sz="800">
              <a:solidFill>
                <a:schemeClr val="bg1"/>
              </a:solidFill>
              <a:latin typeface="Times New Roman" pitchFamily="18" charset="0"/>
              <a:cs typeface="Times New Roman" pitchFamily="18" charset="0"/>
            </a:endParaRPr>
          </a:p>
          <a:p>
            <a:pPr marL="342900" indent="-342900" algn="just" eaLnBrk="1" hangingPunct="1">
              <a:buFontTx/>
              <a:buChar char="•"/>
            </a:pPr>
            <a:r>
              <a:rPr lang="en-US" altLang="zh-CN" sz="2000">
                <a:solidFill>
                  <a:schemeClr val="bg1"/>
                </a:solidFill>
                <a:latin typeface="Times New Roman" pitchFamily="18" charset="0"/>
                <a:cs typeface="Times New Roman" pitchFamily="18" charset="0"/>
              </a:rPr>
              <a:t>That is saying, promote fair education goals implication in the  overall improvement of education, that is the thoughts that  we are familiar with: the enlargement of the total amount(the whole cake), so as to improve each individual education opportunity(one share of the cake).</a:t>
            </a:r>
            <a:endParaRPr lang="zh-CN" altLang="en-US" sz="2000">
              <a:solidFill>
                <a:schemeClr val="bg1"/>
              </a:solidFill>
              <a:latin typeface="Times New Roman" pitchFamily="18" charset="0"/>
              <a:cs typeface="Times New Roman" pitchFamily="18" charset="0"/>
            </a:endParaRPr>
          </a:p>
        </p:txBody>
      </p:sp>
      <p:sp>
        <p:nvSpPr>
          <p:cNvPr id="2" name="矩形 1"/>
          <p:cNvSpPr/>
          <p:nvPr/>
        </p:nvSpPr>
        <p:spPr>
          <a:xfrm>
            <a:off x="0" y="1257300"/>
            <a:ext cx="8999538" cy="369888"/>
          </a:xfrm>
          <a:prstGeom prst="rect">
            <a:avLst/>
          </a:prstGeom>
        </p:spPr>
        <p:txBody>
          <a:bodyPr>
            <a:spAutoFit/>
          </a:bodyPr>
          <a:lstStyle/>
          <a:p>
            <a:pPr algn="just" eaLnBrk="1" hangingPunct="1">
              <a:defRPr/>
            </a:pPr>
            <a:r>
              <a:rPr lang="en-US" altLang="zh-CN" b="1" kern="0" dirty="0">
                <a:solidFill>
                  <a:srgbClr val="000099"/>
                </a:solidFill>
                <a:latin typeface="Times New Roman" pitchFamily="18" charset="0"/>
                <a:cs typeface="Times New Roman" pitchFamily="18" charset="0"/>
              </a:rPr>
              <a:t>b. </a:t>
            </a:r>
            <a:r>
              <a:rPr lang="en-US" altLang="zh-CN" b="1" dirty="0">
                <a:solidFill>
                  <a:schemeClr val="bg1"/>
                </a:solidFill>
                <a:latin typeface="Times New Roman" pitchFamily="18" charset="0"/>
                <a:cs typeface="Times New Roman" pitchFamily="18" charset="0"/>
              </a:rPr>
              <a:t>The Representative of</a:t>
            </a:r>
            <a:r>
              <a:rPr lang="en-US" altLang="zh-CN" b="1" dirty="0">
                <a:solidFill>
                  <a:schemeClr val="bg1"/>
                </a:solidFill>
                <a:latin typeface="Times New Roman" pitchFamily="18" charset="0"/>
                <a:ea typeface="黑体" pitchFamily="2" charset="-122"/>
                <a:cs typeface="Times New Roman" pitchFamily="18" charset="0"/>
              </a:rPr>
              <a:t> </a:t>
            </a:r>
            <a:r>
              <a:rPr lang="en-US" altLang="zh-CN" b="1" kern="0" dirty="0">
                <a:solidFill>
                  <a:schemeClr val="bg1"/>
                </a:solidFill>
                <a:latin typeface="Times New Roman" pitchFamily="18" charset="0"/>
                <a:cs typeface="Times New Roman" pitchFamily="18" charset="0"/>
              </a:rPr>
              <a:t>Japan——Through the Development Policy Promote </a:t>
            </a:r>
            <a:r>
              <a:rPr lang="en-US" altLang="zh-CN" b="1" kern="0" dirty="0">
                <a:solidFill>
                  <a:srgbClr val="000099"/>
                </a:solidFill>
                <a:latin typeface="Times New Roman" pitchFamily="18" charset="0"/>
                <a:cs typeface="Times New Roman" pitchFamily="18" charset="0"/>
              </a:rPr>
              <a:t>fair</a:t>
            </a:r>
            <a:endParaRPr lang="zh-CN" altLang="en-US" b="1" dirty="0"/>
          </a:p>
        </p:txBody>
      </p:sp>
      <p:pic>
        <p:nvPicPr>
          <p:cNvPr id="47110" name="图片 2"/>
          <p:cNvPicPr>
            <a:picLocks noChangeAspect="1"/>
          </p:cNvPicPr>
          <p:nvPr/>
        </p:nvPicPr>
        <p:blipFill>
          <a:blip r:embed="rId2" cstate="print"/>
          <a:srcRect/>
          <a:stretch>
            <a:fillRect/>
          </a:stretch>
        </p:blipFill>
        <p:spPr bwMode="auto">
          <a:xfrm>
            <a:off x="4284663" y="2133600"/>
            <a:ext cx="4518025" cy="39100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22225" y="1196975"/>
            <a:ext cx="8078788" cy="792163"/>
          </a:xfrm>
        </p:spPr>
        <p:txBody>
          <a:bodyPr/>
          <a:lstStyle/>
          <a:p>
            <a:r>
              <a:rPr lang="en-US" altLang="zh-CN" sz="1800" smtClean="0">
                <a:solidFill>
                  <a:schemeClr val="bg1"/>
                </a:solidFill>
                <a:latin typeface="Times New Roman" pitchFamily="18" charset="0"/>
                <a:ea typeface="宋体" pitchFamily="2" charset="-122"/>
                <a:cs typeface="Times New Roman" pitchFamily="18" charset="0"/>
              </a:rPr>
              <a:t>B. Reflect</a:t>
            </a:r>
            <a:r>
              <a:rPr lang="zh-CN" altLang="en-US" sz="1800" smtClean="0">
                <a:solidFill>
                  <a:schemeClr val="bg1"/>
                </a:solidFill>
                <a:latin typeface="Times New Roman" pitchFamily="18" charset="0"/>
                <a:ea typeface="宋体" pitchFamily="2" charset="-122"/>
                <a:cs typeface="Times New Roman" pitchFamily="18" charset="0"/>
              </a:rPr>
              <a:t>：</a:t>
            </a:r>
            <a:r>
              <a:rPr lang="en-US" altLang="zh-CN" sz="1800" smtClean="0">
                <a:solidFill>
                  <a:schemeClr val="bg1"/>
                </a:solidFill>
                <a:latin typeface="Times New Roman" pitchFamily="18" charset="0"/>
                <a:ea typeface="宋体" pitchFamily="2" charset="-122"/>
                <a:cs typeface="Times New Roman" pitchFamily="18" charset="0"/>
              </a:rPr>
              <a:t>What Should China Learn From</a:t>
            </a:r>
            <a:endParaRPr lang="zh-CN" altLang="en-US" sz="1800" smtClean="0">
              <a:solidFill>
                <a:schemeClr val="bg1"/>
              </a:solidFill>
              <a:latin typeface="Times New Roman" pitchFamily="18" charset="0"/>
              <a:ea typeface="宋体" pitchFamily="2" charset="-122"/>
              <a:cs typeface="Times New Roman" pitchFamily="18" charset="0"/>
            </a:endParaRPr>
          </a:p>
        </p:txBody>
      </p:sp>
      <p:sp>
        <p:nvSpPr>
          <p:cNvPr id="48131" name="Rectangle 3"/>
          <p:cNvSpPr>
            <a:spLocks noGrp="1" noChangeArrowheads="1"/>
          </p:cNvSpPr>
          <p:nvPr>
            <p:ph type="body" idx="4294967295"/>
          </p:nvPr>
        </p:nvSpPr>
        <p:spPr>
          <a:xfrm>
            <a:off x="130175" y="1965325"/>
            <a:ext cx="8113713" cy="1968500"/>
          </a:xfrm>
        </p:spPr>
        <p:txBody>
          <a:bodyPr/>
          <a:lstStyle/>
          <a:p>
            <a:pPr algn="just">
              <a:buFont typeface="Wingdings" pitchFamily="2" charset="2"/>
              <a:buChar char="u"/>
            </a:pPr>
            <a:r>
              <a:rPr lang="en-US" altLang="zh-CN" sz="1800" smtClean="0">
                <a:solidFill>
                  <a:schemeClr val="bg1"/>
                </a:solidFill>
                <a:latin typeface="Times New Roman" pitchFamily="18" charset="0"/>
                <a:ea typeface="宋体" pitchFamily="2" charset="-122"/>
                <a:cs typeface="Times New Roman" pitchFamily="18" charset="0"/>
              </a:rPr>
              <a:t>The special nation conditions in China</a:t>
            </a:r>
            <a:r>
              <a:rPr lang="zh-CN" altLang="en-US" sz="1800" smtClean="0">
                <a:solidFill>
                  <a:schemeClr val="bg1"/>
                </a:solidFill>
                <a:latin typeface="Times New Roman" pitchFamily="18" charset="0"/>
                <a:ea typeface="宋体" pitchFamily="2" charset="-122"/>
                <a:cs typeface="Times New Roman" pitchFamily="18" charset="0"/>
              </a:rPr>
              <a:t>：</a:t>
            </a:r>
            <a:r>
              <a:rPr lang="en-US" altLang="zh-CN" sz="1800" b="0" smtClean="0">
                <a:solidFill>
                  <a:schemeClr val="bg1"/>
                </a:solidFill>
                <a:latin typeface="Times New Roman" pitchFamily="18" charset="0"/>
                <a:ea typeface="宋体" pitchFamily="2" charset="-122"/>
                <a:cs typeface="Times New Roman" pitchFamily="18" charset="0"/>
              </a:rPr>
              <a:t>though China has not huge race</a:t>
            </a:r>
            <a:r>
              <a:rPr lang="zh-CN" altLang="en-US" sz="1800" b="0" smtClean="0">
                <a:solidFill>
                  <a:schemeClr val="bg1"/>
                </a:solidFill>
                <a:latin typeface="Times New Roman" pitchFamily="18" charset="0"/>
                <a:ea typeface="宋体" pitchFamily="2" charset="-122"/>
                <a:cs typeface="Times New Roman" pitchFamily="18" charset="0"/>
              </a:rPr>
              <a:t>，</a:t>
            </a:r>
            <a:r>
              <a:rPr lang="en-US" altLang="zh-CN" sz="1800" b="0" smtClean="0">
                <a:solidFill>
                  <a:schemeClr val="bg1"/>
                </a:solidFill>
                <a:latin typeface="Times New Roman" pitchFamily="18" charset="0"/>
                <a:ea typeface="宋体" pitchFamily="2" charset="-122"/>
                <a:cs typeface="Times New Roman" pitchFamily="18" charset="0"/>
              </a:rPr>
              <a:t>religion and cultural differences like American, but as a vast country</a:t>
            </a:r>
            <a:r>
              <a:rPr lang="zh-CN" altLang="en-US" sz="1800" b="0" smtClean="0">
                <a:solidFill>
                  <a:schemeClr val="bg1"/>
                </a:solidFill>
                <a:latin typeface="Times New Roman" pitchFamily="18" charset="0"/>
                <a:ea typeface="宋体" pitchFamily="2" charset="-122"/>
                <a:cs typeface="Times New Roman" pitchFamily="18" charset="0"/>
              </a:rPr>
              <a:t>，</a:t>
            </a:r>
            <a:r>
              <a:rPr lang="en-US" altLang="zh-CN" sz="1800" b="0" smtClean="0">
                <a:solidFill>
                  <a:schemeClr val="bg1"/>
                </a:solidFill>
                <a:latin typeface="Times New Roman" pitchFamily="18" charset="0"/>
                <a:ea typeface="宋体" pitchFamily="2" charset="-122"/>
                <a:cs typeface="Times New Roman" pitchFamily="18" charset="0"/>
              </a:rPr>
              <a:t>various regions have great gaps in resources</a:t>
            </a:r>
            <a:r>
              <a:rPr lang="zh-CN" altLang="en-US" sz="1800" b="0" smtClean="0">
                <a:solidFill>
                  <a:schemeClr val="bg1"/>
                </a:solidFill>
                <a:latin typeface="Times New Roman" pitchFamily="18" charset="0"/>
                <a:ea typeface="宋体" pitchFamily="2" charset="-122"/>
                <a:cs typeface="Times New Roman" pitchFamily="18" charset="0"/>
              </a:rPr>
              <a:t>，</a:t>
            </a:r>
            <a:r>
              <a:rPr lang="en-US" altLang="zh-CN" sz="1800" b="0" smtClean="0">
                <a:solidFill>
                  <a:schemeClr val="bg1"/>
                </a:solidFill>
                <a:latin typeface="Times New Roman" pitchFamily="18" charset="0"/>
                <a:ea typeface="宋体" pitchFamily="2" charset="-122"/>
                <a:cs typeface="Times New Roman" pitchFamily="18" charset="0"/>
              </a:rPr>
              <a:t>environment, history and culture ,exceed the differences between European countries</a:t>
            </a:r>
            <a:r>
              <a:rPr lang="zh-CN" altLang="en-US" sz="1800" b="0" smtClean="0">
                <a:solidFill>
                  <a:schemeClr val="bg1"/>
                </a:solidFill>
                <a:latin typeface="Times New Roman" pitchFamily="18" charset="0"/>
                <a:ea typeface="宋体" pitchFamily="2" charset="-122"/>
                <a:cs typeface="Times New Roman" pitchFamily="18" charset="0"/>
              </a:rPr>
              <a:t>，</a:t>
            </a:r>
            <a:r>
              <a:rPr lang="en-US" altLang="zh-CN" sz="1800" b="0" smtClean="0">
                <a:solidFill>
                  <a:schemeClr val="bg1"/>
                </a:solidFill>
                <a:latin typeface="Times New Roman" pitchFamily="18" charset="0"/>
                <a:ea typeface="宋体" pitchFamily="2" charset="-122"/>
                <a:cs typeface="Times New Roman" pitchFamily="18" charset="0"/>
              </a:rPr>
              <a:t>this is different from the United States</a:t>
            </a:r>
            <a:r>
              <a:rPr lang="zh-CN" altLang="en-US" sz="1800" b="0" smtClean="0">
                <a:solidFill>
                  <a:schemeClr val="bg1"/>
                </a:solidFill>
                <a:latin typeface="Times New Roman" pitchFamily="18" charset="0"/>
                <a:ea typeface="宋体" pitchFamily="2" charset="-122"/>
                <a:cs typeface="Times New Roman" pitchFamily="18" charset="0"/>
              </a:rPr>
              <a:t>。</a:t>
            </a:r>
            <a:endParaRPr lang="zh-CN" altLang="en-US" sz="2200" b="0" smtClean="0">
              <a:solidFill>
                <a:schemeClr val="bg1"/>
              </a:solidFill>
              <a:latin typeface="宋体" pitchFamily="2" charset="-122"/>
              <a:ea typeface="宋体" pitchFamily="2" charset="-122"/>
              <a:cs typeface="Times New Roman" pitchFamily="18" charset="0"/>
            </a:endParaRPr>
          </a:p>
        </p:txBody>
      </p:sp>
      <p:pic>
        <p:nvPicPr>
          <p:cNvPr id="48132" name="Picture 4" descr="摩托罗拉a1680演绎“明”系列重生之路 "/>
          <p:cNvPicPr>
            <a:picLocks noChangeAspect="1" noChangeArrowheads="1"/>
          </p:cNvPicPr>
          <p:nvPr/>
        </p:nvPicPr>
        <p:blipFill>
          <a:blip r:embed="rId2" cstate="print"/>
          <a:srcRect/>
          <a:stretch>
            <a:fillRect/>
          </a:stretch>
        </p:blipFill>
        <p:spPr bwMode="auto">
          <a:xfrm>
            <a:off x="5148263" y="4149725"/>
            <a:ext cx="3708400" cy="2270125"/>
          </a:xfrm>
          <a:prstGeom prst="rect">
            <a:avLst/>
          </a:prstGeom>
          <a:noFill/>
          <a:ln w="9525">
            <a:noFill/>
            <a:miter lim="800000"/>
            <a:headEnd/>
            <a:tailEnd/>
          </a:ln>
        </p:spPr>
      </p:pic>
      <p:sp>
        <p:nvSpPr>
          <p:cNvPr id="48133" name="Rectangle 5"/>
          <p:cNvSpPr>
            <a:spLocks noChangeArrowheads="1"/>
          </p:cNvSpPr>
          <p:nvPr/>
        </p:nvSpPr>
        <p:spPr bwMode="auto">
          <a:xfrm>
            <a:off x="130175" y="4149725"/>
            <a:ext cx="5040313" cy="2370138"/>
          </a:xfrm>
          <a:prstGeom prst="rect">
            <a:avLst/>
          </a:prstGeom>
          <a:noFill/>
          <a:ln w="9525">
            <a:noFill/>
            <a:miter lim="800000"/>
            <a:headEnd/>
            <a:tailEnd/>
          </a:ln>
        </p:spPr>
        <p:txBody>
          <a:bodyPr>
            <a:spAutoFit/>
          </a:bodyPr>
          <a:lstStyle/>
          <a:p>
            <a:pPr marL="285750" indent="-285750" algn="just">
              <a:spcBef>
                <a:spcPct val="20000"/>
              </a:spcBef>
              <a:buFont typeface="Wingdings" pitchFamily="2" charset="2"/>
              <a:buChar char="u"/>
            </a:pPr>
            <a:r>
              <a:rPr lang="en-US" altLang="zh-CN" b="1">
                <a:solidFill>
                  <a:schemeClr val="bg1"/>
                </a:solidFill>
                <a:latin typeface="Times New Roman" pitchFamily="18" charset="0"/>
                <a:cs typeface="Times New Roman" pitchFamily="18" charset="0"/>
              </a:rPr>
              <a:t>Chinese choice of development way: </a:t>
            </a:r>
            <a:r>
              <a:rPr lang="en-US" altLang="zh-CN">
                <a:solidFill>
                  <a:schemeClr val="bg1"/>
                </a:solidFill>
                <a:latin typeface="Times New Roman" pitchFamily="18" charset="0"/>
                <a:cs typeface="Times New Roman" pitchFamily="18" charset="0"/>
              </a:rPr>
              <a:t>The history of Chinese propagate education has indicated that , in significantly different in reality</a:t>
            </a:r>
            <a:r>
              <a:rPr lang="zh-CN" altLang="en-US">
                <a:solidFill>
                  <a:schemeClr val="bg1"/>
                </a:solidFill>
                <a:latin typeface="Times New Roman" pitchFamily="18" charset="0"/>
                <a:cs typeface="Times New Roman" pitchFamily="18" charset="0"/>
              </a:rPr>
              <a:t>，</a:t>
            </a:r>
            <a:r>
              <a:rPr lang="en-US" altLang="zh-CN">
                <a:solidFill>
                  <a:schemeClr val="bg1"/>
                </a:solidFill>
                <a:latin typeface="Times New Roman" pitchFamily="18" charset="0"/>
                <a:cs typeface="Times New Roman" pitchFamily="18" charset="0"/>
              </a:rPr>
              <a:t>this great development gap in population, must use the ‘development 'and ‘compensatory 'at the same time, only this can effectively promote the popularization of education, improve the fair education.</a:t>
            </a:r>
            <a:endParaRPr lang="zh-CN" altLang="en-US" sz="2200">
              <a:solidFill>
                <a:schemeClr val="bg1"/>
              </a:solidFill>
              <a:latin typeface="Times New Roman" pitchFamily="18" charset="0"/>
              <a:cs typeface="Times New Roman" pitchFamily="18" charset="0"/>
            </a:endParaRPr>
          </a:p>
        </p:txBody>
      </p:sp>
      <p:sp>
        <p:nvSpPr>
          <p:cNvPr id="2" name="矩形 1"/>
          <p:cNvSpPr/>
          <p:nvPr/>
        </p:nvSpPr>
        <p:spPr>
          <a:xfrm>
            <a:off x="22225" y="419100"/>
            <a:ext cx="9144000" cy="461963"/>
          </a:xfrm>
          <a:prstGeom prst="rect">
            <a:avLst/>
          </a:prstGeom>
        </p:spPr>
        <p:txBody>
          <a:bodyPr>
            <a:spAutoFit/>
          </a:bodyPr>
          <a:lstStyle/>
          <a:p>
            <a:pPr eaLnBrk="1" hangingPunct="1">
              <a:defRPr/>
            </a:pPr>
            <a:r>
              <a:rPr lang="en-US" altLang="zh-CN" sz="2400" b="1" kern="0" dirty="0">
                <a:solidFill>
                  <a:srgbClr val="FFFF66"/>
                </a:solidFill>
                <a:latin typeface="Times New Roman" pitchFamily="18" charset="0"/>
                <a:ea typeface="黑体" pitchFamily="49" charset="-122"/>
                <a:cs typeface="Times New Roman" pitchFamily="18" charset="0"/>
              </a:rPr>
              <a:t>A. The </a:t>
            </a:r>
            <a:r>
              <a:rPr lang="en-US" altLang="zh-CN" sz="2400" b="1" kern="0" dirty="0">
                <a:latin typeface="Times New Roman" pitchFamily="18" charset="0"/>
                <a:ea typeface="黑体" pitchFamily="49" charset="-122"/>
                <a:cs typeface="Times New Roman" pitchFamily="18" charset="0"/>
              </a:rPr>
              <a:t>Way Reference of  Developed </a:t>
            </a:r>
            <a:r>
              <a:rPr lang="en-US" altLang="zh-CN" sz="2400" b="1" kern="0" dirty="0">
                <a:solidFill>
                  <a:srgbClr val="FFFF66"/>
                </a:solidFill>
                <a:latin typeface="Times New Roman" pitchFamily="18" charset="0"/>
                <a:ea typeface="黑体" pitchFamily="49" charset="-122"/>
                <a:cs typeface="Times New Roman" pitchFamily="18" charset="0"/>
              </a:rPr>
              <a:t>Countries</a:t>
            </a:r>
            <a:endParaRPr lang="zh-CN" altLang="en-US" sz="2400"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0" y="260350"/>
            <a:ext cx="86756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sz="2800" b="1" kern="0" dirty="0">
                <a:solidFill>
                  <a:srgbClr val="FFFF66"/>
                </a:solidFill>
                <a:latin typeface="Times New Roman" pitchFamily="18" charset="0"/>
                <a:cs typeface="Times New Roman" pitchFamily="18" charset="0"/>
              </a:rPr>
              <a:t>(2) Prospect of the fair education in China</a:t>
            </a:r>
            <a:endParaRPr lang="zh-CN" altLang="en-US" sz="3200" b="1" dirty="0" smtClean="0"/>
          </a:p>
        </p:txBody>
      </p:sp>
      <p:sp>
        <p:nvSpPr>
          <p:cNvPr id="49155" name="TextBox 2"/>
          <p:cNvSpPr txBox="1">
            <a:spLocks noChangeArrowheads="1"/>
          </p:cNvSpPr>
          <p:nvPr/>
        </p:nvSpPr>
        <p:spPr bwMode="auto">
          <a:xfrm>
            <a:off x="0" y="1196975"/>
            <a:ext cx="9144000" cy="544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zh-CN" sz="2400" b="1">
                <a:solidFill>
                  <a:schemeClr val="bg1"/>
                </a:solidFill>
                <a:latin typeface="Times New Roman" pitchFamily="18" charset="0"/>
                <a:cs typeface="Times New Roman" pitchFamily="18" charset="0"/>
              </a:rPr>
              <a:t>A. The Solution to Chinese Fair Education</a:t>
            </a:r>
          </a:p>
          <a:p>
            <a:pPr eaLnBrk="1" hangingPunct="1"/>
            <a:endParaRPr lang="en-US" altLang="zh-CN" sz="2000" b="1">
              <a:solidFill>
                <a:schemeClr val="bg1"/>
              </a:solidFill>
              <a:latin typeface="Times New Roman" pitchFamily="18" charset="0"/>
              <a:cs typeface="Times New Roman" pitchFamily="18" charset="0"/>
            </a:endParaRPr>
          </a:p>
          <a:p>
            <a:pPr algn="just">
              <a:buSzPts val="1100"/>
            </a:pPr>
            <a:r>
              <a:rPr lang="en-US" altLang="zh-CN" sz="2000" b="1">
                <a:solidFill>
                  <a:schemeClr val="bg1"/>
                </a:solidFill>
                <a:latin typeface="Times New Roman" pitchFamily="18" charset="0"/>
                <a:cs typeface="Times New Roman" pitchFamily="18" charset="0"/>
              </a:rPr>
              <a:t>a. priority to adhere education </a:t>
            </a:r>
            <a:r>
              <a:rPr lang="en-US" altLang="zh-CN" sz="2000" b="1">
                <a:solidFill>
                  <a:srgbClr val="000099"/>
                </a:solidFill>
                <a:latin typeface="Times New Roman" pitchFamily="18" charset="0"/>
                <a:cs typeface="Times New Roman" pitchFamily="18" charset="0"/>
              </a:rPr>
              <a:t>development: through development promote fair </a:t>
            </a:r>
            <a:endParaRPr lang="zh-CN" altLang="zh-CN" sz="2000">
              <a:latin typeface="Times New Roman" pitchFamily="18" charset="0"/>
              <a:cs typeface="Times New Roman" pitchFamily="18" charset="0"/>
            </a:endParaRPr>
          </a:p>
          <a:p>
            <a:pPr eaLnBrk="1" hangingPunct="1"/>
            <a:endParaRPr lang="en-US" altLang="zh-CN" b="1">
              <a:solidFill>
                <a:schemeClr val="bg1"/>
              </a:solidFill>
              <a:latin typeface="Times New Roman" pitchFamily="18" charset="0"/>
              <a:cs typeface="Times New Roman" pitchFamily="18" charset="0"/>
            </a:endParaRPr>
          </a:p>
          <a:p>
            <a:pPr eaLnBrk="1" hangingPunct="1"/>
            <a:endParaRPr lang="en-US" altLang="zh-CN" sz="2400" b="1">
              <a:solidFill>
                <a:schemeClr val="bg1"/>
              </a:solidFill>
              <a:latin typeface="宋体" pitchFamily="2" charset="-122"/>
            </a:endParaRPr>
          </a:p>
          <a:p>
            <a:pPr eaLnBrk="1" hangingPunct="1"/>
            <a:endParaRPr lang="en-US" altLang="zh-CN" sz="2800" b="1">
              <a:solidFill>
                <a:schemeClr val="bg1"/>
              </a:solidFill>
              <a:latin typeface="宋体" pitchFamily="2" charset="-122"/>
            </a:endParaRPr>
          </a:p>
          <a:p>
            <a:pPr eaLnBrk="1" hangingPunct="1"/>
            <a:endParaRPr lang="en-US" altLang="zh-CN" sz="2800" b="1">
              <a:solidFill>
                <a:schemeClr val="bg1"/>
              </a:solidFill>
              <a:latin typeface="宋体" pitchFamily="2" charset="-122"/>
            </a:endParaRPr>
          </a:p>
          <a:p>
            <a:pPr eaLnBrk="1" hangingPunct="1"/>
            <a:endParaRPr lang="en-US" altLang="zh-CN" sz="2800" b="1">
              <a:solidFill>
                <a:schemeClr val="bg1"/>
              </a:solidFill>
              <a:latin typeface="宋体" pitchFamily="2" charset="-122"/>
            </a:endParaRPr>
          </a:p>
          <a:p>
            <a:pPr eaLnBrk="1" hangingPunct="1"/>
            <a:endParaRPr lang="en-US" altLang="zh-CN" sz="2800" b="1">
              <a:solidFill>
                <a:schemeClr val="bg1"/>
              </a:solidFill>
              <a:latin typeface="宋体" pitchFamily="2" charset="-122"/>
            </a:endParaRPr>
          </a:p>
          <a:p>
            <a:pPr eaLnBrk="1" hangingPunct="1"/>
            <a:endParaRPr lang="en-US" altLang="zh-CN" sz="2800" b="1">
              <a:solidFill>
                <a:schemeClr val="bg1"/>
              </a:solidFill>
              <a:latin typeface="宋体" pitchFamily="2" charset="-122"/>
            </a:endParaRPr>
          </a:p>
          <a:p>
            <a:pPr eaLnBrk="1" hangingPunct="1"/>
            <a:endParaRPr lang="en-US" altLang="zh-CN" sz="2800" b="1">
              <a:solidFill>
                <a:schemeClr val="bg1"/>
              </a:solidFill>
              <a:latin typeface="宋体" pitchFamily="2" charset="-122"/>
            </a:endParaRPr>
          </a:p>
          <a:p>
            <a:pPr eaLnBrk="1" hangingPunct="1"/>
            <a:endParaRPr lang="en-US" altLang="zh-CN" sz="2800" b="1">
              <a:solidFill>
                <a:schemeClr val="bg1"/>
              </a:solidFill>
              <a:latin typeface="宋体" pitchFamily="2" charset="-122"/>
            </a:endParaRPr>
          </a:p>
          <a:p>
            <a:pPr eaLnBrk="1" hangingPunct="1"/>
            <a:endParaRPr lang="zh-CN" altLang="zh-CN" sz="2800">
              <a:solidFill>
                <a:schemeClr val="bg1"/>
              </a:solidFill>
              <a:latin typeface="宋体" pitchFamily="2" charset="-122"/>
            </a:endParaRPr>
          </a:p>
          <a:p>
            <a:pPr eaLnBrk="1" hangingPunct="1"/>
            <a:endParaRPr lang="zh-CN" altLang="en-US"/>
          </a:p>
        </p:txBody>
      </p:sp>
      <p:sp>
        <p:nvSpPr>
          <p:cNvPr id="49156" name="TextBox 3"/>
          <p:cNvSpPr txBox="1">
            <a:spLocks noChangeArrowheads="1"/>
          </p:cNvSpPr>
          <p:nvPr/>
        </p:nvSpPr>
        <p:spPr bwMode="auto">
          <a:xfrm>
            <a:off x="98425" y="2855913"/>
            <a:ext cx="5227638" cy="3170237"/>
          </a:xfrm>
          <a:prstGeom prst="rect">
            <a:avLst/>
          </a:prstGeom>
          <a:noFill/>
          <a:ln w="9525">
            <a:noFill/>
            <a:miter lim="800000"/>
            <a:headEnd/>
            <a:tailEnd/>
          </a:ln>
        </p:spPr>
        <p:txBody>
          <a:bodyPr>
            <a:spAutoFit/>
          </a:bodyPr>
          <a:lstStyle/>
          <a:p>
            <a:pPr marL="285750" indent="-285750" algn="just" eaLnBrk="1" hangingPunct="1">
              <a:buFontTx/>
              <a:buChar char="•"/>
            </a:pPr>
            <a:r>
              <a:rPr lang="en-US" altLang="zh-CN" sz="2000">
                <a:solidFill>
                  <a:schemeClr val="bg1"/>
                </a:solidFill>
                <a:latin typeface="Times New Roman" pitchFamily="18" charset="0"/>
                <a:ea typeface="楷体_GB2312" pitchFamily="49" charset="-122"/>
                <a:cs typeface="Times New Roman" pitchFamily="18" charset="0"/>
              </a:rPr>
              <a:t>Fair Education issues in the development process</a:t>
            </a:r>
            <a:r>
              <a:rPr lang="zh-CN" altLang="en-US" sz="2000">
                <a:solidFill>
                  <a:schemeClr val="bg1"/>
                </a:solidFill>
                <a:latin typeface="Times New Roman" pitchFamily="18" charset="0"/>
                <a:ea typeface="楷体_GB2312" pitchFamily="49" charset="-122"/>
                <a:cs typeface="Times New Roman" pitchFamily="18" charset="0"/>
              </a:rPr>
              <a:t>，</a:t>
            </a:r>
            <a:r>
              <a:rPr lang="en-US" altLang="zh-CN" sz="2000">
                <a:solidFill>
                  <a:schemeClr val="bg1"/>
                </a:solidFill>
                <a:latin typeface="Times New Roman" pitchFamily="18" charset="0"/>
                <a:ea typeface="楷体_GB2312" pitchFamily="49" charset="-122"/>
                <a:cs typeface="Times New Roman" pitchFamily="18" charset="0"/>
              </a:rPr>
              <a:t>so promote fair education must rely on development to resolve, development is the premise to promote fair. </a:t>
            </a:r>
          </a:p>
          <a:p>
            <a:pPr marL="285750" indent="-285750" algn="just" eaLnBrk="1" hangingPunct="1"/>
            <a:endParaRPr lang="en-US" altLang="zh-CN" sz="2000">
              <a:solidFill>
                <a:schemeClr val="bg1"/>
              </a:solidFill>
              <a:latin typeface="Times New Roman" pitchFamily="18" charset="0"/>
              <a:ea typeface="楷体_GB2312" pitchFamily="49" charset="-122"/>
              <a:cs typeface="Times New Roman" pitchFamily="18" charset="0"/>
            </a:endParaRPr>
          </a:p>
          <a:p>
            <a:pPr marL="285750" indent="-285750" algn="just" eaLnBrk="1" hangingPunct="1">
              <a:buFontTx/>
              <a:buChar char="•"/>
            </a:pPr>
            <a:r>
              <a:rPr lang="en-US" altLang="zh-CN" sz="2000">
                <a:solidFill>
                  <a:schemeClr val="bg1"/>
                </a:solidFill>
                <a:latin typeface="Times New Roman" pitchFamily="18" charset="0"/>
                <a:ea typeface="楷体_GB2312" pitchFamily="49" charset="-122"/>
                <a:cs typeface="Times New Roman" pitchFamily="18" charset="0"/>
              </a:rPr>
              <a:t>We will continue to strengthen education priority development strategy</a:t>
            </a:r>
            <a:r>
              <a:rPr lang="zh-CN" altLang="en-US" sz="2000">
                <a:solidFill>
                  <a:schemeClr val="bg1"/>
                </a:solidFill>
                <a:latin typeface="Times New Roman" pitchFamily="18" charset="0"/>
                <a:ea typeface="楷体_GB2312" pitchFamily="49" charset="-122"/>
                <a:cs typeface="Times New Roman" pitchFamily="18" charset="0"/>
              </a:rPr>
              <a:t>，</a:t>
            </a:r>
            <a:r>
              <a:rPr lang="en-US" altLang="zh-CN" sz="2000">
                <a:solidFill>
                  <a:schemeClr val="bg1"/>
                </a:solidFill>
                <a:latin typeface="Times New Roman" pitchFamily="18" charset="0"/>
                <a:ea typeface="楷体_GB2312" pitchFamily="49" charset="-122"/>
                <a:cs typeface="Times New Roman" pitchFamily="18" charset="0"/>
              </a:rPr>
              <a:t>with greater determination, more financial to support education career, through development to promote fair .</a:t>
            </a:r>
            <a:endParaRPr lang="zh-CN" altLang="en-US" sz="2000">
              <a:solidFill>
                <a:schemeClr val="bg1"/>
              </a:solidFill>
              <a:latin typeface="楷体_GB2312" pitchFamily="49" charset="-122"/>
              <a:ea typeface="楷体_GB2312" pitchFamily="49" charset="-122"/>
              <a:cs typeface="Times New Roman" pitchFamily="18" charset="0"/>
            </a:endParaRPr>
          </a:p>
        </p:txBody>
      </p:sp>
      <p:pic>
        <p:nvPicPr>
          <p:cNvPr id="49157" name="图片 1"/>
          <p:cNvPicPr>
            <a:picLocks noChangeAspect="1"/>
          </p:cNvPicPr>
          <p:nvPr/>
        </p:nvPicPr>
        <p:blipFill>
          <a:blip r:embed="rId2" cstate="print"/>
          <a:srcRect/>
          <a:stretch>
            <a:fillRect/>
          </a:stretch>
        </p:blipFill>
        <p:spPr bwMode="auto">
          <a:xfrm>
            <a:off x="5435600" y="2600325"/>
            <a:ext cx="3529013" cy="30972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0" y="1341438"/>
            <a:ext cx="9251950"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buSzPts val="1100"/>
              <a:tabLst>
                <a:tab pos="228600" algn="l"/>
              </a:tabLst>
            </a:pPr>
            <a:r>
              <a:rPr lang="en-US" altLang="zh-CN" b="1">
                <a:solidFill>
                  <a:schemeClr val="bg1"/>
                </a:solidFill>
                <a:latin typeface="Times New Roman" pitchFamily="18" charset="0"/>
                <a:cs typeface="Times New Roman" pitchFamily="18" charset="0"/>
              </a:rPr>
              <a:t>b. Rational Allocation of Education </a:t>
            </a:r>
            <a:r>
              <a:rPr lang="en-US" altLang="zh-CN" b="1">
                <a:solidFill>
                  <a:srgbClr val="000099"/>
                </a:solidFill>
                <a:latin typeface="Times New Roman" pitchFamily="18" charset="0"/>
                <a:cs typeface="Times New Roman" pitchFamily="18" charset="0"/>
              </a:rPr>
              <a:t>Resource——Through Reform Promote fair</a:t>
            </a:r>
            <a:endParaRPr lang="zh-CN" altLang="zh-CN" b="1">
              <a:latin typeface="Times New Roman" pitchFamily="18" charset="0"/>
              <a:cs typeface="Times New Roman" pitchFamily="18" charset="0"/>
            </a:endParaRPr>
          </a:p>
          <a:p>
            <a:pPr eaLnBrk="1" hangingPunct="1">
              <a:tabLst>
                <a:tab pos="228600" algn="l"/>
              </a:tabLst>
            </a:pPr>
            <a:endParaRPr lang="zh-CN" altLang="en-US" sz="2000">
              <a:solidFill>
                <a:schemeClr val="bg1"/>
              </a:solidFill>
              <a:latin typeface="宋体" pitchFamily="2" charset="-122"/>
              <a:cs typeface="Times New Roman" pitchFamily="18" charset="0"/>
            </a:endParaRPr>
          </a:p>
        </p:txBody>
      </p:sp>
      <p:sp>
        <p:nvSpPr>
          <p:cNvPr id="50180" name="TextBox 3"/>
          <p:cNvSpPr txBox="1">
            <a:spLocks noChangeArrowheads="1"/>
          </p:cNvSpPr>
          <p:nvPr/>
        </p:nvSpPr>
        <p:spPr bwMode="auto">
          <a:xfrm>
            <a:off x="179388" y="2397125"/>
            <a:ext cx="5761037" cy="409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buFont typeface="Wingdings" panose="05000000000000000000" pitchFamily="2" charset="2"/>
              <a:buChar char="u"/>
              <a:defRPr/>
            </a:pPr>
            <a:r>
              <a:rPr lang="en-US" altLang="zh-CN"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To promote education equity</a:t>
            </a:r>
            <a:r>
              <a:rPr lang="zh-CN" altLang="en-US"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a:t>
            </a:r>
            <a:r>
              <a:rPr lang="en-US" altLang="zh-CN"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fundamental measure is to reform the current educational resources unreasonable conditions</a:t>
            </a:r>
            <a:r>
              <a:rPr lang="zh-CN" altLang="en-US"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a:t>
            </a:r>
            <a:r>
              <a:rPr lang="en-US" altLang="zh-CN"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rational allocation of educational resources</a:t>
            </a:r>
            <a:r>
              <a:rPr lang="zh-CN" altLang="en-US"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a:t>
            </a:r>
            <a:endParaRPr lang="en-US" altLang="zh-CN" sz="2000" dirty="0" smtClean="0">
              <a:solidFill>
                <a:schemeClr val="bg1"/>
              </a:solidFill>
              <a:latin typeface="Times New Roman" panose="02020603050405020304" pitchFamily="18" charset="0"/>
              <a:ea typeface="楷体_GB2312" pitchFamily="49" charset="-122"/>
              <a:cs typeface="Times New Roman" panose="02020603050405020304" pitchFamily="18" charset="0"/>
            </a:endParaRPr>
          </a:p>
          <a:p>
            <a:pPr algn="just" eaLnBrk="1" hangingPunct="1">
              <a:buFont typeface="Wingdings" panose="05000000000000000000" pitchFamily="2" charset="2"/>
              <a:buChar char="u"/>
              <a:defRPr/>
            </a:pPr>
            <a:endParaRPr lang="en-US" altLang="zh-CN" sz="2000" dirty="0" smtClean="0">
              <a:solidFill>
                <a:schemeClr val="bg1"/>
              </a:solidFill>
              <a:latin typeface="Times New Roman" panose="02020603050405020304" pitchFamily="18" charset="0"/>
              <a:ea typeface="楷体_GB2312" pitchFamily="49" charset="-122"/>
              <a:cs typeface="Times New Roman" panose="02020603050405020304" pitchFamily="18" charset="0"/>
            </a:endParaRPr>
          </a:p>
          <a:p>
            <a:pPr marL="0" indent="0" algn="just" eaLnBrk="1" hangingPunct="1">
              <a:defRPr/>
            </a:pPr>
            <a:endParaRPr lang="zh-CN" altLang="en-US" sz="2000" dirty="0" smtClean="0">
              <a:solidFill>
                <a:schemeClr val="bg1"/>
              </a:solidFill>
              <a:latin typeface="Times New Roman" panose="02020603050405020304" pitchFamily="18" charset="0"/>
              <a:ea typeface="楷体_GB2312" pitchFamily="49" charset="-122"/>
              <a:cs typeface="Times New Roman" panose="02020603050405020304" pitchFamily="18" charset="0"/>
            </a:endParaRPr>
          </a:p>
          <a:p>
            <a:pPr algn="just" eaLnBrk="1" hangingPunct="1">
              <a:buFont typeface="Wingdings" panose="05000000000000000000" pitchFamily="2" charset="2"/>
              <a:buChar char="u"/>
              <a:defRPr/>
            </a:pPr>
            <a:r>
              <a:rPr lang="en-US" altLang="zh-CN"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To promote education equity, must strengthen the government’s responsibility </a:t>
            </a:r>
            <a:r>
              <a:rPr lang="zh-CN" altLang="en-US"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a:t>
            </a:r>
            <a:r>
              <a:rPr lang="en-US" altLang="zh-CN"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improve and perfect the current education resource allocation imbalance</a:t>
            </a:r>
            <a:r>
              <a:rPr lang="zh-CN" altLang="en-US"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a:t>
            </a:r>
            <a:r>
              <a:rPr lang="en-US" altLang="zh-CN"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promote education resource tilt to key areas</a:t>
            </a:r>
            <a:r>
              <a:rPr lang="zh-CN" altLang="en-US"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a:t>
            </a:r>
            <a:r>
              <a:rPr lang="en-US" altLang="zh-CN" sz="2000" dirty="0" smtClean="0">
                <a:solidFill>
                  <a:schemeClr val="bg1"/>
                </a:solidFill>
                <a:latin typeface="Times New Roman" panose="02020603050405020304" pitchFamily="18" charset="0"/>
                <a:ea typeface="楷体_GB2312" pitchFamily="49" charset="-122"/>
                <a:cs typeface="Times New Roman" panose="02020603050405020304" pitchFamily="18" charset="0"/>
              </a:rPr>
              <a:t>key links, difficult areas and weak schools, gradually narrow education development gap between urban and rural areas, regional gaps and inter-school gap.</a:t>
            </a:r>
          </a:p>
        </p:txBody>
      </p:sp>
      <p:sp>
        <p:nvSpPr>
          <p:cNvPr id="50181" name="标题 4"/>
          <p:cNvSpPr>
            <a:spLocks noGrp="1"/>
          </p:cNvSpPr>
          <p:nvPr>
            <p:ph type="title" idx="4294967295"/>
          </p:nvPr>
        </p:nvSpPr>
        <p:spPr>
          <a:xfrm>
            <a:off x="0" y="188913"/>
            <a:ext cx="8748713" cy="863600"/>
          </a:xfrm>
        </p:spPr>
        <p:txBody>
          <a:bodyPr/>
          <a:lstStyle/>
          <a:p>
            <a:pPr eaLnBrk="1" hangingPunct="1">
              <a:defRPr/>
            </a:pPr>
            <a:r>
              <a:rPr lang="en-US" altLang="zh-CN" sz="2800" dirty="0">
                <a:solidFill>
                  <a:srgbClr val="FFFF66"/>
                </a:solidFill>
                <a:latin typeface="Times New Roman" pitchFamily="18" charset="0"/>
                <a:ea typeface="宋体" pitchFamily="2" charset="-122"/>
                <a:cs typeface="Times New Roman" pitchFamily="18" charset="0"/>
              </a:rPr>
              <a:t>(2) Prospect of the fair education in China</a:t>
            </a:r>
            <a:endParaRPr lang="zh-CN" altLang="en-US" sz="3200" kern="1200" dirty="0">
              <a:solidFill>
                <a:srgbClr val="FFFF66"/>
              </a:solidFill>
              <a:ea typeface="宋体" pitchFamily="2" charset="-122"/>
              <a:cs typeface="+mn-cs"/>
            </a:endParaRPr>
          </a:p>
        </p:txBody>
      </p:sp>
      <p:pic>
        <p:nvPicPr>
          <p:cNvPr id="2" name="图片 1"/>
          <p:cNvPicPr>
            <a:picLocks noChangeAspect="1"/>
          </p:cNvPicPr>
          <p:nvPr/>
        </p:nvPicPr>
        <p:blipFill>
          <a:blip r:embed="rId2" cstate="print"/>
          <a:srcRect/>
          <a:stretch>
            <a:fillRect/>
          </a:stretch>
        </p:blipFill>
        <p:spPr bwMode="auto">
          <a:xfrm>
            <a:off x="5940425" y="2133600"/>
            <a:ext cx="3125788" cy="42481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idx="4294967295"/>
          </p:nvPr>
        </p:nvSpPr>
        <p:spPr>
          <a:xfrm>
            <a:off x="0" y="188913"/>
            <a:ext cx="9144000" cy="863600"/>
          </a:xfrm>
        </p:spPr>
        <p:txBody>
          <a:bodyPr/>
          <a:lstStyle/>
          <a:p>
            <a:pPr eaLnBrk="1" hangingPunct="1">
              <a:defRPr/>
            </a:pPr>
            <a:r>
              <a:rPr lang="en-US" altLang="zh-CN" sz="2800" dirty="0">
                <a:solidFill>
                  <a:srgbClr val="FFFF66"/>
                </a:solidFill>
                <a:latin typeface="Times New Roman" pitchFamily="18" charset="0"/>
                <a:ea typeface="宋体" pitchFamily="2" charset="-122"/>
                <a:cs typeface="Times New Roman" pitchFamily="18" charset="0"/>
              </a:rPr>
              <a:t>(2) Prospect of the fair education in China</a:t>
            </a:r>
            <a:endParaRPr lang="zh-CN" altLang="en-US" sz="3200" kern="1200" dirty="0">
              <a:solidFill>
                <a:srgbClr val="FFFF66"/>
              </a:solidFill>
              <a:ea typeface="宋体" pitchFamily="2" charset="-122"/>
              <a:cs typeface="+mn-cs"/>
            </a:endParaRPr>
          </a:p>
        </p:txBody>
      </p:sp>
      <p:sp>
        <p:nvSpPr>
          <p:cNvPr id="51203" name="TextBox 3"/>
          <p:cNvSpPr txBox="1">
            <a:spLocks noChangeArrowheads="1"/>
          </p:cNvSpPr>
          <p:nvPr/>
        </p:nvSpPr>
        <p:spPr bwMode="auto">
          <a:xfrm>
            <a:off x="3743325" y="2205038"/>
            <a:ext cx="5292725" cy="3749675"/>
          </a:xfrm>
          <a:prstGeom prst="rect">
            <a:avLst/>
          </a:prstGeom>
          <a:noFill/>
          <a:ln w="9525">
            <a:noFill/>
            <a:miter lim="800000"/>
            <a:headEnd/>
            <a:tailEnd/>
          </a:ln>
        </p:spPr>
        <p:txBody>
          <a:bodyPr>
            <a:spAutoFit/>
          </a:bodyPr>
          <a:lstStyle/>
          <a:p>
            <a:pPr marL="342900" indent="-342900" algn="just" eaLnBrk="1" hangingPunct="1">
              <a:buFontTx/>
              <a:buChar char="•"/>
            </a:pPr>
            <a:r>
              <a:rPr lang="en-US" altLang="zh-CN" sz="2000">
                <a:solidFill>
                  <a:schemeClr val="bg1"/>
                </a:solidFill>
                <a:latin typeface="Times New Roman" pitchFamily="18" charset="0"/>
                <a:ea typeface="楷体_GB2312" pitchFamily="49" charset="-122"/>
                <a:cs typeface="Times New Roman" pitchFamily="18" charset="0"/>
              </a:rPr>
              <a:t>This is a fundamental requirement to Promote Fair. </a:t>
            </a:r>
          </a:p>
          <a:p>
            <a:pPr marL="342900" indent="-342900" algn="just" eaLnBrk="1" hangingPunct="1">
              <a:buFontTx/>
              <a:buChar char="•"/>
            </a:pPr>
            <a:r>
              <a:rPr lang="en-US" altLang="zh-CN" sz="2000">
                <a:solidFill>
                  <a:schemeClr val="bg1"/>
                </a:solidFill>
                <a:latin typeface="Times New Roman" pitchFamily="18" charset="0"/>
                <a:ea typeface="楷体_GB2312" pitchFamily="49" charset="-122"/>
                <a:cs typeface="Times New Roman" pitchFamily="18" charset="0"/>
              </a:rPr>
              <a:t>In the future</a:t>
            </a:r>
            <a:r>
              <a:rPr lang="zh-CN" altLang="en-US" sz="2000">
                <a:solidFill>
                  <a:schemeClr val="bg1"/>
                </a:solidFill>
                <a:latin typeface="Times New Roman" pitchFamily="18" charset="0"/>
                <a:ea typeface="楷体_GB2312" pitchFamily="49" charset="-122"/>
                <a:cs typeface="Times New Roman" pitchFamily="18" charset="0"/>
              </a:rPr>
              <a:t>，</a:t>
            </a:r>
            <a:r>
              <a:rPr lang="en-US" altLang="zh-CN" sz="2000">
                <a:solidFill>
                  <a:schemeClr val="bg1"/>
                </a:solidFill>
                <a:latin typeface="Times New Roman" pitchFamily="18" charset="0"/>
                <a:ea typeface="楷体_GB2312" pitchFamily="49" charset="-122"/>
                <a:cs typeface="Times New Roman" pitchFamily="18" charset="0"/>
              </a:rPr>
              <a:t>educational administrative departments in the implementation before the major educational policy and reform initiative, should stick to ask the advice to the people, seek the social opinion, improve supervision system ,implement the entrance examination ‘sunshine project’(</a:t>
            </a:r>
            <a:r>
              <a:rPr lang="en-US" altLang="zh-CN" sz="2000">
                <a:solidFill>
                  <a:schemeClr val="bg1"/>
                </a:solidFill>
                <a:latin typeface="Times New Roman" pitchFamily="18" charset="0"/>
                <a:ea typeface="方正舒体" pitchFamily="2" charset="-122"/>
                <a:cs typeface="Times New Roman" pitchFamily="18" charset="0"/>
              </a:rPr>
              <a:t>justice fair public</a:t>
            </a:r>
            <a:r>
              <a:rPr lang="en-US" altLang="zh-CN" sz="2000">
                <a:solidFill>
                  <a:schemeClr val="bg1"/>
                </a:solidFill>
                <a:latin typeface="Times New Roman" pitchFamily="18" charset="0"/>
                <a:ea typeface="楷体_GB2312" pitchFamily="49" charset="-122"/>
                <a:cs typeface="Times New Roman" pitchFamily="18" charset="0"/>
              </a:rPr>
              <a:t>)</a:t>
            </a:r>
            <a:r>
              <a:rPr lang="zh-CN" altLang="en-US" sz="2000">
                <a:solidFill>
                  <a:schemeClr val="bg1"/>
                </a:solidFill>
                <a:latin typeface="Times New Roman" pitchFamily="18" charset="0"/>
                <a:ea typeface="楷体_GB2312" pitchFamily="49" charset="-122"/>
                <a:cs typeface="Times New Roman" pitchFamily="18" charset="0"/>
              </a:rPr>
              <a:t>，</a:t>
            </a:r>
            <a:r>
              <a:rPr lang="en-US" altLang="zh-CN" sz="2000">
                <a:solidFill>
                  <a:schemeClr val="bg1"/>
                </a:solidFill>
                <a:latin typeface="Times New Roman" pitchFamily="18" charset="0"/>
                <a:ea typeface="楷体_GB2312" pitchFamily="49" charset="-122"/>
                <a:cs typeface="Times New Roman" pitchFamily="18" charset="0"/>
              </a:rPr>
              <a:t>construct the modern school system</a:t>
            </a:r>
            <a:r>
              <a:rPr lang="zh-CN" altLang="en-US" sz="2000">
                <a:solidFill>
                  <a:schemeClr val="bg1"/>
                </a:solidFill>
                <a:latin typeface="Times New Roman" pitchFamily="18" charset="0"/>
                <a:ea typeface="楷体_GB2312" pitchFamily="49" charset="-122"/>
                <a:cs typeface="Times New Roman" pitchFamily="18" charset="0"/>
              </a:rPr>
              <a:t>，</a:t>
            </a:r>
            <a:r>
              <a:rPr lang="en-US" altLang="zh-CN" sz="2000">
                <a:solidFill>
                  <a:schemeClr val="bg1"/>
                </a:solidFill>
                <a:latin typeface="Times New Roman" pitchFamily="18" charset="0"/>
                <a:ea typeface="楷体_GB2312" pitchFamily="49" charset="-122"/>
                <a:cs typeface="Times New Roman" pitchFamily="18" charset="0"/>
              </a:rPr>
              <a:t>society organizations should plays an active role in the public governance.</a:t>
            </a:r>
            <a:endParaRPr lang="zh-CN" altLang="en-US" sz="2000">
              <a:solidFill>
                <a:schemeClr val="bg1"/>
              </a:solidFill>
              <a:latin typeface="Times New Roman" pitchFamily="18" charset="0"/>
              <a:ea typeface="楷体_GB2312" pitchFamily="49" charset="-122"/>
              <a:cs typeface="Times New Roman" pitchFamily="18" charset="0"/>
            </a:endParaRPr>
          </a:p>
        </p:txBody>
      </p:sp>
      <p:sp>
        <p:nvSpPr>
          <p:cNvPr id="51204" name="TextBox 4"/>
          <p:cNvSpPr txBox="1">
            <a:spLocks noChangeArrowheads="1"/>
          </p:cNvSpPr>
          <p:nvPr/>
        </p:nvSpPr>
        <p:spPr bwMode="auto">
          <a:xfrm>
            <a:off x="0" y="1504950"/>
            <a:ext cx="9396413" cy="366713"/>
          </a:xfrm>
          <a:prstGeom prst="rect">
            <a:avLst/>
          </a:prstGeom>
          <a:noFill/>
          <a:ln w="9525">
            <a:noFill/>
            <a:miter lim="800000"/>
            <a:headEnd/>
            <a:tailEnd/>
          </a:ln>
        </p:spPr>
        <p:txBody>
          <a:bodyPr>
            <a:spAutoFit/>
          </a:bodyPr>
          <a:lstStyle/>
          <a:p>
            <a:pPr eaLnBrk="1" hangingPunct="1"/>
            <a:r>
              <a:rPr lang="en-US" altLang="zh-CN" b="1">
                <a:solidFill>
                  <a:schemeClr val="bg1"/>
                </a:solidFill>
                <a:latin typeface="Times New Roman" pitchFamily="18" charset="0"/>
                <a:cs typeface="Times New Roman" pitchFamily="18" charset="0"/>
              </a:rPr>
              <a:t>C. Adhere to the Education System Equity——Through Standard Promote Fair</a:t>
            </a:r>
            <a:endParaRPr lang="zh-CN" altLang="en-US" sz="1600">
              <a:solidFill>
                <a:schemeClr val="bg1"/>
              </a:solidFill>
              <a:cs typeface="Times New Roman" pitchFamily="18" charset="0"/>
            </a:endParaRPr>
          </a:p>
        </p:txBody>
      </p:sp>
      <p:pic>
        <p:nvPicPr>
          <p:cNvPr id="51205" name="图片 1"/>
          <p:cNvPicPr>
            <a:picLocks noChangeAspect="1"/>
          </p:cNvPicPr>
          <p:nvPr/>
        </p:nvPicPr>
        <p:blipFill>
          <a:blip r:embed="rId2" cstate="print"/>
          <a:srcRect/>
          <a:stretch>
            <a:fillRect/>
          </a:stretch>
        </p:blipFill>
        <p:spPr bwMode="auto">
          <a:xfrm>
            <a:off x="107950" y="2349500"/>
            <a:ext cx="3743325" cy="3743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idx="4294967295"/>
          </p:nvPr>
        </p:nvSpPr>
        <p:spPr>
          <a:xfrm>
            <a:off x="0" y="188913"/>
            <a:ext cx="8893175" cy="863600"/>
          </a:xfrm>
        </p:spPr>
        <p:txBody>
          <a:bodyPr/>
          <a:lstStyle/>
          <a:p>
            <a:pPr eaLnBrk="1" hangingPunct="1">
              <a:defRPr/>
            </a:pPr>
            <a:r>
              <a:rPr lang="en-US" altLang="zh-CN" sz="2400" dirty="0">
                <a:solidFill>
                  <a:schemeClr val="tx1"/>
                </a:solidFill>
                <a:latin typeface="Times New Roman" pitchFamily="18" charset="0"/>
                <a:ea typeface="宋体" pitchFamily="2" charset="-122"/>
                <a:cs typeface="Times New Roman" pitchFamily="18" charset="0"/>
              </a:rPr>
              <a:t>(2) Prospect of the fair education in China</a:t>
            </a:r>
            <a:endParaRPr lang="zh-CN" altLang="en-US" sz="3200" kern="1200" dirty="0">
              <a:solidFill>
                <a:schemeClr val="tx1"/>
              </a:solidFill>
              <a:ea typeface="宋体" pitchFamily="2" charset="-122"/>
              <a:cs typeface="+mn-cs"/>
            </a:endParaRPr>
          </a:p>
        </p:txBody>
      </p:sp>
      <p:sp>
        <p:nvSpPr>
          <p:cNvPr id="52227" name="内容占位符 2"/>
          <p:cNvSpPr>
            <a:spLocks noGrp="1"/>
          </p:cNvSpPr>
          <p:nvPr>
            <p:ph idx="4294967295"/>
          </p:nvPr>
        </p:nvSpPr>
        <p:spPr>
          <a:xfrm>
            <a:off x="0" y="1341438"/>
            <a:ext cx="9144000" cy="628650"/>
          </a:xfrm>
        </p:spPr>
        <p:txBody>
          <a:bodyPr/>
          <a:lstStyle/>
          <a:p>
            <a:pPr marL="0" indent="0">
              <a:buFontTx/>
              <a:buNone/>
            </a:pPr>
            <a:r>
              <a:rPr lang="en-US" altLang="zh-CN" sz="1800" smtClean="0">
                <a:solidFill>
                  <a:schemeClr val="bg1"/>
                </a:solidFill>
                <a:latin typeface="Times New Roman" pitchFamily="18" charset="0"/>
                <a:ea typeface="宋体" pitchFamily="2" charset="-122"/>
                <a:cs typeface="Times New Roman" pitchFamily="18" charset="0"/>
              </a:rPr>
              <a:t>d. Promote the Development of Education Features: Through the Features Promote the Fair</a:t>
            </a:r>
            <a:endParaRPr lang="zh-CN" altLang="en-US" sz="1800" smtClean="0">
              <a:latin typeface="Times New Roman" pitchFamily="18" charset="0"/>
              <a:ea typeface="宋体" pitchFamily="2" charset="-122"/>
              <a:cs typeface="Times New Roman" pitchFamily="18" charset="0"/>
            </a:endParaRPr>
          </a:p>
        </p:txBody>
      </p:sp>
      <p:pic>
        <p:nvPicPr>
          <p:cNvPr id="52228" name="Picture 2"/>
          <p:cNvPicPr>
            <a:picLocks noChangeAspect="1" noChangeArrowheads="1"/>
          </p:cNvPicPr>
          <p:nvPr/>
        </p:nvPicPr>
        <p:blipFill>
          <a:blip r:embed="rId2" cstate="print"/>
          <a:srcRect/>
          <a:stretch>
            <a:fillRect/>
          </a:stretch>
        </p:blipFill>
        <p:spPr bwMode="auto">
          <a:xfrm>
            <a:off x="19050" y="2205038"/>
            <a:ext cx="3832225" cy="4032250"/>
          </a:xfrm>
          <a:prstGeom prst="rect">
            <a:avLst/>
          </a:prstGeom>
          <a:noFill/>
          <a:ln w="9525">
            <a:noFill/>
            <a:miter lim="800000"/>
            <a:headEnd/>
            <a:tailEnd/>
          </a:ln>
        </p:spPr>
      </p:pic>
      <p:sp>
        <p:nvSpPr>
          <p:cNvPr id="52229" name="TextBox 3"/>
          <p:cNvSpPr txBox="1">
            <a:spLocks noChangeArrowheads="1"/>
          </p:cNvSpPr>
          <p:nvPr/>
        </p:nvSpPr>
        <p:spPr bwMode="auto">
          <a:xfrm>
            <a:off x="3870325" y="1970088"/>
            <a:ext cx="5022850" cy="4800600"/>
          </a:xfrm>
          <a:prstGeom prst="rect">
            <a:avLst/>
          </a:prstGeom>
          <a:noFill/>
          <a:ln w="9525">
            <a:noFill/>
            <a:miter lim="800000"/>
            <a:headEnd/>
            <a:tailEnd/>
          </a:ln>
        </p:spPr>
        <p:txBody>
          <a:bodyPr>
            <a:spAutoFit/>
          </a:bodyPr>
          <a:lstStyle/>
          <a:p>
            <a:pPr marL="285750" indent="-285750" algn="just" eaLnBrk="1" hangingPunct="1">
              <a:buFontTx/>
              <a:buChar char="•"/>
            </a:pPr>
            <a:r>
              <a:rPr lang="en-US" altLang="zh-CN">
                <a:solidFill>
                  <a:schemeClr val="bg1"/>
                </a:solidFill>
                <a:latin typeface="Times New Roman" pitchFamily="18" charset="0"/>
                <a:ea typeface="楷体_GB2312" pitchFamily="49" charset="-122"/>
                <a:cs typeface="Times New Roman" pitchFamily="18" charset="0"/>
              </a:rPr>
              <a:t>Fair Education is not make a uniform, not deny personality and school characteristics. Fair education unify the equal opportunities and individualized provide the fair platform for variety of talent healthy growth. </a:t>
            </a:r>
          </a:p>
          <a:p>
            <a:pPr marL="285750" indent="-285750" algn="just" eaLnBrk="1" hangingPunct="1">
              <a:buFontTx/>
              <a:buChar char="•"/>
            </a:pPr>
            <a:endParaRPr lang="en-US" altLang="zh-CN">
              <a:solidFill>
                <a:schemeClr val="bg1"/>
              </a:solidFill>
              <a:latin typeface="Times New Roman" pitchFamily="18" charset="0"/>
              <a:ea typeface="楷体_GB2312" pitchFamily="49" charset="-122"/>
              <a:cs typeface="Times New Roman" pitchFamily="18" charset="0"/>
            </a:endParaRPr>
          </a:p>
          <a:p>
            <a:pPr marL="285750" indent="-285750" algn="just" eaLnBrk="1" hangingPunct="1">
              <a:buFontTx/>
              <a:buChar char="•"/>
            </a:pPr>
            <a:r>
              <a:rPr lang="en-US" altLang="zh-CN">
                <a:solidFill>
                  <a:schemeClr val="bg1"/>
                </a:solidFill>
                <a:latin typeface="Times New Roman" pitchFamily="18" charset="0"/>
                <a:ea typeface="楷体_GB2312" pitchFamily="49" charset="-122"/>
                <a:cs typeface="Times New Roman" pitchFamily="18" charset="0"/>
              </a:rPr>
              <a:t>Focus on achieve education opportunities equity, promote the basic education public service equally, give special attention to economic difficulties, learning difficulties students, while acknowledge and respect the differences, create conditions for the development of different students personality and top creative talents.</a:t>
            </a:r>
          </a:p>
          <a:p>
            <a:pPr marL="285750" indent="-285750" algn="just" eaLnBrk="1" hangingPunct="1">
              <a:buFontTx/>
              <a:buChar char="•"/>
            </a:pPr>
            <a:endParaRPr lang="en-US" altLang="zh-CN">
              <a:solidFill>
                <a:schemeClr val="bg1"/>
              </a:solidFill>
              <a:latin typeface="Times New Roman" pitchFamily="18" charset="0"/>
              <a:ea typeface="楷体_GB2312" pitchFamily="49" charset="-122"/>
              <a:cs typeface="Times New Roman" pitchFamily="18" charset="0"/>
            </a:endParaRPr>
          </a:p>
          <a:p>
            <a:pPr marL="285750" indent="-285750" algn="just" eaLnBrk="1" hangingPunct="1">
              <a:buFontTx/>
              <a:buChar char="•"/>
            </a:pPr>
            <a:r>
              <a:rPr lang="en-US" altLang="zh-CN">
                <a:solidFill>
                  <a:schemeClr val="bg1"/>
                </a:solidFill>
                <a:latin typeface="Times New Roman" pitchFamily="18" charset="0"/>
                <a:ea typeface="楷体_GB2312" pitchFamily="49" charset="-122"/>
                <a:cs typeface="Times New Roman" pitchFamily="18" charset="0"/>
              </a:rPr>
              <a:t> Besides, we should also develop different kind of education, provide more choice to enter an educational institution.</a:t>
            </a:r>
            <a:endParaRPr lang="zh-CN" altLang="en-US">
              <a:solidFill>
                <a:schemeClr val="bg1"/>
              </a:solidFill>
              <a:latin typeface="Times New Roman" pitchFamily="18" charset="0"/>
              <a:ea typeface="楷体_GB2312" pitchFamily="49" charset="-122"/>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idx="4294967295"/>
          </p:nvPr>
        </p:nvSpPr>
        <p:spPr>
          <a:xfrm>
            <a:off x="0" y="188913"/>
            <a:ext cx="9144000" cy="954087"/>
          </a:xfrm>
        </p:spPr>
        <p:txBody>
          <a:bodyPr/>
          <a:lstStyle/>
          <a:p>
            <a:pPr eaLnBrk="1" hangingPunct="1">
              <a:defRPr/>
            </a:pPr>
            <a:r>
              <a:rPr lang="en-US" altLang="zh-CN" sz="2400" dirty="0">
                <a:solidFill>
                  <a:srgbClr val="FFFF66"/>
                </a:solidFill>
                <a:latin typeface="Times New Roman" pitchFamily="18" charset="0"/>
                <a:ea typeface="宋体" pitchFamily="2" charset="-122"/>
                <a:cs typeface="Times New Roman" pitchFamily="18" charset="0"/>
              </a:rPr>
              <a:t>(2) Prospect of the fair education in China</a:t>
            </a:r>
            <a:endParaRPr lang="zh-CN" altLang="en-US" sz="3200" kern="1200" dirty="0">
              <a:solidFill>
                <a:srgbClr val="FFFF66"/>
              </a:solidFill>
              <a:ea typeface="宋体" pitchFamily="2" charset="-122"/>
              <a:cs typeface="+mn-cs"/>
            </a:endParaRPr>
          </a:p>
        </p:txBody>
      </p:sp>
      <p:pic>
        <p:nvPicPr>
          <p:cNvPr id="53251" name="Picture 2"/>
          <p:cNvPicPr>
            <a:picLocks noGrp="1" noChangeAspect="1" noChangeArrowheads="1"/>
          </p:cNvPicPr>
          <p:nvPr>
            <p:ph idx="4294967295"/>
          </p:nvPr>
        </p:nvPicPr>
        <p:blipFill>
          <a:blip r:embed="rId2" cstate="print"/>
          <a:srcRect/>
          <a:stretch>
            <a:fillRect/>
          </a:stretch>
        </p:blipFill>
        <p:spPr>
          <a:xfrm>
            <a:off x="2051050" y="1341438"/>
            <a:ext cx="4752975" cy="3278187"/>
          </a:xfrm>
        </p:spPr>
      </p:pic>
      <p:sp>
        <p:nvSpPr>
          <p:cNvPr id="53252" name="TextBox 3"/>
          <p:cNvSpPr txBox="1">
            <a:spLocks noChangeArrowheads="1"/>
          </p:cNvSpPr>
          <p:nvPr/>
        </p:nvSpPr>
        <p:spPr bwMode="auto">
          <a:xfrm>
            <a:off x="179388" y="4652963"/>
            <a:ext cx="8736012" cy="1963737"/>
          </a:xfrm>
          <a:prstGeom prst="rect">
            <a:avLst/>
          </a:prstGeom>
          <a:noFill/>
          <a:ln w="9525">
            <a:solidFill>
              <a:srgbClr val="D20000"/>
            </a:solidFill>
            <a:miter lim="800000"/>
            <a:headEnd/>
            <a:tailEnd/>
          </a:ln>
        </p:spPr>
        <p:txBody>
          <a:bodyPr>
            <a:spAutoFit/>
          </a:bodyPr>
          <a:lstStyle/>
          <a:p>
            <a:pPr algn="just" eaLnBrk="1" hangingPunct="1"/>
            <a:r>
              <a:rPr lang="zh-CN" altLang="en-US">
                <a:solidFill>
                  <a:schemeClr val="bg1"/>
                </a:solidFill>
                <a:latin typeface="Times New Roman" pitchFamily="18" charset="0"/>
              </a:rPr>
              <a:t>     “</a:t>
            </a:r>
            <a:r>
              <a:rPr lang="en-US" altLang="zh-CN">
                <a:solidFill>
                  <a:schemeClr val="bg1"/>
                </a:solidFill>
                <a:latin typeface="Times New Roman" pitchFamily="18" charset="0"/>
              </a:rPr>
              <a:t>Our people love life and yearn for better education, stable jobs, more satisfactory income, greater social security, improved medical and health care, more comfortable living conditions and more beautiful environment. We want our children to grow up well, have better jobs and more fulfilling lives. The people’s desire for a better life is what we shall fight for.”                                        </a:t>
            </a:r>
          </a:p>
          <a:p>
            <a:pPr algn="just" eaLnBrk="1" hangingPunct="1"/>
            <a:r>
              <a:rPr lang="en-US" altLang="zh-CN" sz="1600">
                <a:solidFill>
                  <a:schemeClr val="bg1"/>
                </a:solidFill>
                <a:latin typeface="Times New Roman" pitchFamily="18" charset="0"/>
                <a:ea typeface="华文楷体" pitchFamily="2" charset="-122"/>
              </a:rPr>
              <a:t>                                                                                               —</a:t>
            </a:r>
            <a:r>
              <a:rPr lang="en-US" altLang="zh-CN" sz="1600">
                <a:solidFill>
                  <a:schemeClr val="bg1"/>
                </a:solidFill>
                <a:latin typeface="Times New Roman" pitchFamily="18" charset="0"/>
              </a:rPr>
              <a:t>By Xi Jinping( New </a:t>
            </a:r>
            <a:r>
              <a:rPr lang="en-US" altLang="zh-CN" sz="1600">
                <a:solidFill>
                  <a:schemeClr val="bg1"/>
                </a:solidFill>
                <a:latin typeface="Times New Roman" pitchFamily="18" charset="0"/>
                <a:cs typeface="Arial" charset="0"/>
              </a:rPr>
              <a:t>President of PRC)</a:t>
            </a:r>
          </a:p>
          <a:p>
            <a:pPr algn="just" eaLnBrk="1" hangingPunct="1"/>
            <a:endParaRPr lang="zh-CN" altLang="en-US" sz="1600">
              <a:solidFill>
                <a:schemeClr val="bg1"/>
              </a:solidFill>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533400" y="1143000"/>
            <a:ext cx="8034338" cy="2879725"/>
          </a:xfrm>
          <a:ln>
            <a:solidFill>
              <a:srgbClr val="D20000"/>
            </a:solidFill>
          </a:ln>
        </p:spPr>
        <p:txBody>
          <a:bodyPr/>
          <a:lstStyle/>
          <a:p>
            <a:pPr algn="ctr"/>
            <a:r>
              <a:rPr lang="en-US" altLang="zh-CN" sz="6600" b="0" smtClean="0">
                <a:solidFill>
                  <a:srgbClr val="FF3300"/>
                </a:solidFill>
                <a:latin typeface="Times New Roman" pitchFamily="18" charset="0"/>
                <a:ea typeface="宋体" pitchFamily="2" charset="-122"/>
              </a:rPr>
              <a:t>Thanks  for </a:t>
            </a:r>
            <a:br>
              <a:rPr lang="en-US" altLang="zh-CN" sz="6600" b="0" smtClean="0">
                <a:solidFill>
                  <a:srgbClr val="FF3300"/>
                </a:solidFill>
                <a:latin typeface="Times New Roman" pitchFamily="18" charset="0"/>
                <a:ea typeface="宋体" pitchFamily="2" charset="-122"/>
              </a:rPr>
            </a:br>
            <a:r>
              <a:rPr lang="en-US" altLang="zh-CN" sz="6600" b="0" smtClean="0">
                <a:solidFill>
                  <a:srgbClr val="FF3300"/>
                </a:solidFill>
                <a:latin typeface="Times New Roman" pitchFamily="18" charset="0"/>
                <a:ea typeface="宋体" pitchFamily="2" charset="-122"/>
              </a:rPr>
              <a:t>  your listening!</a:t>
            </a:r>
            <a:endParaRPr lang="zh-CN" altLang="en-US" sz="6600" b="0" smtClean="0">
              <a:solidFill>
                <a:srgbClr val="FF3300"/>
              </a:solidFill>
              <a:latin typeface="Times New Roman" pitchFamily="18" charset="0"/>
              <a:ea typeface="宋体"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idx="4294967295"/>
          </p:nvPr>
        </p:nvSpPr>
        <p:spPr>
          <a:xfrm>
            <a:off x="0" y="333375"/>
            <a:ext cx="8532813" cy="863600"/>
          </a:xfrm>
        </p:spPr>
        <p:txBody>
          <a:bodyPr/>
          <a:lstStyle/>
          <a:p>
            <a:r>
              <a:rPr lang="en-US" altLang="zh-CN" sz="3600" smtClean="0">
                <a:solidFill>
                  <a:srgbClr val="FFE701"/>
                </a:solidFill>
                <a:latin typeface="Times New Roman" pitchFamily="18" charset="0"/>
                <a:ea typeface="宋体" pitchFamily="2" charset="-122"/>
                <a:cs typeface="Times New Roman" pitchFamily="18" charset="0"/>
              </a:rPr>
              <a:t>1. </a:t>
            </a:r>
            <a:r>
              <a:rPr lang="en-US" altLang="zh-CN" sz="3600" smtClean="0">
                <a:solidFill>
                  <a:srgbClr val="FFFF66"/>
                </a:solidFill>
                <a:latin typeface="Times New Roman" pitchFamily="18" charset="0"/>
                <a:ea typeface="宋体" pitchFamily="2" charset="-122"/>
                <a:cs typeface="Times New Roman" pitchFamily="18" charset="0"/>
              </a:rPr>
              <a:t>Relative Theory about Fair Education</a:t>
            </a:r>
            <a:endParaRPr lang="zh-CN" altLang="en-US" sz="3200" smtClean="0">
              <a:latin typeface="黑体" pitchFamily="2" charset="-122"/>
              <a:ea typeface="黑体" pitchFamily="2" charset="-122"/>
              <a:cs typeface="Times New Roman" pitchFamily="18" charset="0"/>
            </a:endParaRPr>
          </a:p>
        </p:txBody>
      </p:sp>
      <p:sp>
        <p:nvSpPr>
          <p:cNvPr id="10243" name="Rectangle 1027"/>
          <p:cNvSpPr>
            <a:spLocks noGrp="1" noChangeArrowheads="1"/>
          </p:cNvSpPr>
          <p:nvPr>
            <p:ph type="body" idx="4294967295"/>
          </p:nvPr>
        </p:nvSpPr>
        <p:spPr>
          <a:xfrm>
            <a:off x="0" y="1268413"/>
            <a:ext cx="8763000" cy="5334000"/>
          </a:xfrm>
        </p:spPr>
        <p:txBody>
          <a:bodyPr/>
          <a:lstStyle/>
          <a:p>
            <a:pPr>
              <a:buFontTx/>
              <a:buNone/>
            </a:pPr>
            <a:r>
              <a:rPr lang="en-US" altLang="zh-CN" sz="2800" smtClean="0">
                <a:solidFill>
                  <a:schemeClr val="bg1"/>
                </a:solidFill>
                <a:latin typeface="Times New Roman" pitchFamily="18" charset="0"/>
                <a:ea typeface="宋体" pitchFamily="2" charset="-122"/>
                <a:cs typeface="Times New Roman" pitchFamily="18" charset="0"/>
              </a:rPr>
              <a:t>(</a:t>
            </a:r>
            <a:r>
              <a:rPr lang="zh-CN" altLang="en-US" sz="2800" smtClean="0">
                <a:solidFill>
                  <a:schemeClr val="bg1"/>
                </a:solidFill>
                <a:latin typeface="Times New Roman" pitchFamily="18" charset="0"/>
                <a:ea typeface="宋体" pitchFamily="2" charset="-122"/>
                <a:cs typeface="Times New Roman" pitchFamily="18" charset="0"/>
              </a:rPr>
              <a:t>1</a:t>
            </a:r>
            <a:r>
              <a:rPr lang="en-US" altLang="zh-CN" sz="2800" smtClean="0">
                <a:solidFill>
                  <a:schemeClr val="bg1"/>
                </a:solidFill>
                <a:latin typeface="Times New Roman" pitchFamily="18" charset="0"/>
                <a:ea typeface="宋体" pitchFamily="2" charset="-122"/>
                <a:cs typeface="Times New Roman" pitchFamily="18" charset="0"/>
              </a:rPr>
              <a:t>)</a:t>
            </a:r>
            <a:r>
              <a:rPr lang="zh-CN" altLang="en-US" sz="2800" smtClean="0">
                <a:solidFill>
                  <a:schemeClr val="bg1"/>
                </a:solidFill>
                <a:latin typeface="Times New Roman" pitchFamily="18" charset="0"/>
                <a:ea typeface="宋体" pitchFamily="2" charset="-122"/>
                <a:cs typeface="Times New Roman" pitchFamily="18" charset="0"/>
              </a:rPr>
              <a:t>  </a:t>
            </a:r>
            <a:r>
              <a:rPr lang="en-US" altLang="zh-CN" sz="2800" smtClean="0">
                <a:solidFill>
                  <a:schemeClr val="bg1"/>
                </a:solidFill>
                <a:latin typeface="Times New Roman" pitchFamily="18" charset="0"/>
                <a:ea typeface="宋体" pitchFamily="2" charset="-122"/>
                <a:cs typeface="Times New Roman" pitchFamily="18" charset="0"/>
              </a:rPr>
              <a:t>What is Fairness?</a:t>
            </a:r>
            <a:endParaRPr lang="zh-CN" altLang="en-US" sz="2800" smtClean="0">
              <a:solidFill>
                <a:schemeClr val="bg1"/>
              </a:solidFill>
              <a:latin typeface="Times New Roman" pitchFamily="18" charset="0"/>
              <a:ea typeface="宋体" pitchFamily="2" charset="-122"/>
              <a:cs typeface="Times New Roman" pitchFamily="18" charset="0"/>
            </a:endParaRPr>
          </a:p>
        </p:txBody>
      </p:sp>
      <p:pic>
        <p:nvPicPr>
          <p:cNvPr id="10244" name="Picture 1029"/>
          <p:cNvPicPr>
            <a:picLocks noChangeAspect="1" noChangeArrowheads="1"/>
          </p:cNvPicPr>
          <p:nvPr/>
        </p:nvPicPr>
        <p:blipFill>
          <a:blip r:embed="rId2" cstate="print"/>
          <a:srcRect/>
          <a:stretch>
            <a:fillRect/>
          </a:stretch>
        </p:blipFill>
        <p:spPr bwMode="auto">
          <a:xfrm>
            <a:off x="6227763" y="1484313"/>
            <a:ext cx="2601912" cy="3168650"/>
          </a:xfrm>
          <a:prstGeom prst="rect">
            <a:avLst/>
          </a:prstGeom>
          <a:noFill/>
          <a:ln w="9525">
            <a:solidFill>
              <a:schemeClr val="bg2"/>
            </a:solidFill>
            <a:miter lim="800000"/>
            <a:headEnd/>
            <a:tailEnd/>
          </a:ln>
        </p:spPr>
      </p:pic>
      <p:sp>
        <p:nvSpPr>
          <p:cNvPr id="10245" name="TextBox 1"/>
          <p:cNvSpPr txBox="1">
            <a:spLocks noChangeArrowheads="1"/>
          </p:cNvSpPr>
          <p:nvPr/>
        </p:nvSpPr>
        <p:spPr bwMode="auto">
          <a:xfrm>
            <a:off x="6248400" y="1447800"/>
            <a:ext cx="2700338" cy="855663"/>
          </a:xfrm>
          <a:prstGeom prst="rect">
            <a:avLst/>
          </a:prstGeom>
          <a:noFill/>
          <a:ln w="9525">
            <a:noFill/>
            <a:miter lim="800000"/>
            <a:headEnd/>
            <a:tailEnd/>
          </a:ln>
        </p:spPr>
        <p:txBody>
          <a:bodyPr>
            <a:spAutoFit/>
          </a:bodyPr>
          <a:lstStyle/>
          <a:p>
            <a:pPr eaLnBrk="1" hangingPunct="1"/>
            <a:r>
              <a:rPr lang="zh-CN" altLang="en-US" b="1">
                <a:solidFill>
                  <a:srgbClr val="D20000"/>
                </a:solidFill>
                <a:latin typeface="华文楷体" pitchFamily="2" charset="-122"/>
                <a:ea typeface="华文楷体" pitchFamily="2" charset="-122"/>
              </a:rPr>
              <a:t>  </a:t>
            </a:r>
            <a:r>
              <a:rPr lang="zh-CN" altLang="zh-CN" b="1">
                <a:solidFill>
                  <a:schemeClr val="bg1"/>
                </a:solidFill>
                <a:latin typeface="华文楷体" pitchFamily="2" charset="-122"/>
                <a:ea typeface="华文楷体" pitchFamily="2" charset="-122"/>
              </a:rPr>
              <a:t>程序是正义的蒙眼布</a:t>
            </a:r>
            <a:endParaRPr lang="zh-CN" altLang="en-US" b="1">
              <a:solidFill>
                <a:schemeClr val="bg1"/>
              </a:solidFill>
              <a:latin typeface="华文楷体" pitchFamily="2" charset="-122"/>
              <a:ea typeface="华文楷体" pitchFamily="2" charset="-122"/>
            </a:endParaRPr>
          </a:p>
          <a:p>
            <a:pPr eaLnBrk="1" hangingPunct="1"/>
            <a:r>
              <a:rPr lang="en-US" altLang="zh-CN" sz="1600" b="1">
                <a:solidFill>
                  <a:schemeClr val="bg1"/>
                </a:solidFill>
                <a:latin typeface="华文楷体" pitchFamily="2" charset="-122"/>
                <a:ea typeface="华文楷体" pitchFamily="2" charset="-122"/>
              </a:rPr>
              <a:t>Procedure is blindfold of justice </a:t>
            </a:r>
            <a:endParaRPr lang="zh-CN" altLang="en-US" sz="1600" b="1">
              <a:solidFill>
                <a:schemeClr val="bg1"/>
              </a:solidFill>
              <a:latin typeface="华文楷体" pitchFamily="2" charset="-122"/>
              <a:ea typeface="华文楷体" pitchFamily="2" charset="-122"/>
            </a:endParaRPr>
          </a:p>
        </p:txBody>
      </p:sp>
      <p:graphicFrame>
        <p:nvGraphicFramePr>
          <p:cNvPr id="5" name="图示 4"/>
          <p:cNvGraphicFramePr/>
          <p:nvPr/>
        </p:nvGraphicFramePr>
        <p:xfrm>
          <a:off x="189492" y="1705217"/>
          <a:ext cx="5824238" cy="2940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7" name="TextBox 5"/>
          <p:cNvSpPr txBox="1">
            <a:spLocks noChangeArrowheads="1"/>
          </p:cNvSpPr>
          <p:nvPr/>
        </p:nvSpPr>
        <p:spPr bwMode="auto">
          <a:xfrm>
            <a:off x="2187575" y="4014788"/>
            <a:ext cx="4175125" cy="646112"/>
          </a:xfrm>
          <a:prstGeom prst="rect">
            <a:avLst/>
          </a:prstGeom>
          <a:noFill/>
          <a:ln w="9525">
            <a:noFill/>
            <a:miter lim="800000"/>
            <a:headEnd/>
            <a:tailEnd/>
          </a:ln>
        </p:spPr>
        <p:txBody>
          <a:bodyPr>
            <a:spAutoFit/>
          </a:bodyPr>
          <a:lstStyle/>
          <a:p>
            <a:pPr eaLnBrk="1" hangingPunct="1"/>
            <a:r>
              <a:rPr lang="en-US" altLang="zh-CN" b="1">
                <a:solidFill>
                  <a:schemeClr val="bg2"/>
                </a:solidFill>
                <a:latin typeface="Times New Roman" pitchFamily="18" charset="0"/>
                <a:cs typeface="Times New Roman" pitchFamily="18" charset="0"/>
              </a:rPr>
              <a:t>Fairness</a:t>
            </a:r>
            <a:r>
              <a:rPr lang="zh-CN" altLang="en-US" b="1">
                <a:solidFill>
                  <a:schemeClr val="bg2"/>
                </a:solidFill>
                <a:latin typeface="Times New Roman" pitchFamily="18" charset="0"/>
                <a:cs typeface="Times New Roman" pitchFamily="18" charset="0"/>
              </a:rPr>
              <a:t>：</a:t>
            </a:r>
            <a:r>
              <a:rPr lang="en-US" altLang="zh-CN" b="1">
                <a:solidFill>
                  <a:schemeClr val="bg2"/>
                </a:solidFill>
                <a:latin typeface="Times New Roman" pitchFamily="18" charset="0"/>
                <a:cs typeface="Times New Roman" pitchFamily="18" charset="0"/>
              </a:rPr>
              <a:t>treating everyone equally just or appropriate in the circumstances.</a:t>
            </a:r>
            <a:endParaRPr lang="zh-CN" altLang="en-US" b="1">
              <a:solidFill>
                <a:schemeClr val="bg2"/>
              </a:solidFill>
              <a:latin typeface="Times New Roman" pitchFamily="18" charset="0"/>
              <a:cs typeface="Times New Roman" pitchFamily="18" charset="0"/>
            </a:endParaRPr>
          </a:p>
        </p:txBody>
      </p:sp>
      <p:sp>
        <p:nvSpPr>
          <p:cNvPr id="10248" name="TextBox 6"/>
          <p:cNvSpPr txBox="1">
            <a:spLocks noChangeArrowheads="1"/>
          </p:cNvSpPr>
          <p:nvPr/>
        </p:nvSpPr>
        <p:spPr bwMode="auto">
          <a:xfrm>
            <a:off x="84138" y="4941888"/>
            <a:ext cx="8964612" cy="1465262"/>
          </a:xfrm>
          <a:prstGeom prst="rect">
            <a:avLst/>
          </a:prstGeom>
          <a:noFill/>
          <a:ln w="9525">
            <a:noFill/>
            <a:miter lim="800000"/>
            <a:headEnd/>
            <a:tailEnd/>
          </a:ln>
        </p:spPr>
        <p:txBody>
          <a:bodyPr>
            <a:spAutoFit/>
          </a:bodyPr>
          <a:lstStyle/>
          <a:p>
            <a:pPr algn="just" eaLnBrk="1" hangingPunct="1"/>
            <a:r>
              <a:rPr lang="en-US" altLang="zh-CN" b="1">
                <a:solidFill>
                  <a:schemeClr val="bg1"/>
                </a:solidFill>
                <a:latin typeface="Times New Roman" pitchFamily="18" charset="0"/>
                <a:ea typeface="黑体" pitchFamily="2" charset="-122"/>
                <a:cs typeface="Times New Roman" pitchFamily="18" charset="0"/>
              </a:rPr>
              <a:t>FAIRNESS, </a:t>
            </a:r>
            <a:r>
              <a:rPr lang="en-US" altLang="zh-CN">
                <a:solidFill>
                  <a:schemeClr val="bg1"/>
                </a:solidFill>
                <a:latin typeface="Times New Roman" pitchFamily="18" charset="0"/>
                <a:ea typeface="黑体" pitchFamily="2" charset="-122"/>
                <a:cs typeface="Times New Roman" pitchFamily="18" charset="0"/>
              </a:rPr>
              <a:t>namely </a:t>
            </a:r>
            <a:r>
              <a:rPr lang="en-US" altLang="zh-CN" b="1">
                <a:solidFill>
                  <a:schemeClr val="bg1"/>
                </a:solidFill>
                <a:latin typeface="Times New Roman" pitchFamily="18" charset="0"/>
                <a:ea typeface="黑体" pitchFamily="2" charset="-122"/>
                <a:cs typeface="Times New Roman" pitchFamily="18" charset="0"/>
              </a:rPr>
              <a:t>just equality</a:t>
            </a:r>
            <a:r>
              <a:rPr lang="en-US" altLang="zh-CN">
                <a:solidFill>
                  <a:schemeClr val="bg1"/>
                </a:solidFill>
                <a:latin typeface="Times New Roman" pitchFamily="18" charset="0"/>
                <a:ea typeface="黑体" pitchFamily="2" charset="-122"/>
                <a:cs typeface="Times New Roman" pitchFamily="18" charset="0"/>
              </a:rPr>
              <a:t>, is the evaluation of the interpersonal interests among members of society based on the criterion of equal human rights. It is also the evaluation of whether the allocation of rights and interests among society members is reasonable or not and whether it fits the principle of equal human rights. The nature of fairness lies in its reasonability. Reasonable equality is not only the core value but the evaluation of fairness.</a:t>
            </a:r>
            <a:endParaRPr lang="en-US" altLang="zh-CN">
              <a:solidFill>
                <a:schemeClr val="accent1"/>
              </a:solidFill>
              <a:latin typeface="Times New Roman" pitchFamily="18" charset="0"/>
              <a:ea typeface="楷体_GB2312" pitchFamily="49" charset="-122"/>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idx="4294967295"/>
          </p:nvPr>
        </p:nvSpPr>
        <p:spPr>
          <a:xfrm>
            <a:off x="36513" y="188913"/>
            <a:ext cx="8558212" cy="762000"/>
          </a:xfrm>
        </p:spPr>
        <p:txBody>
          <a:bodyPr/>
          <a:lstStyle/>
          <a:p>
            <a:r>
              <a:rPr lang="en-US" altLang="zh-CN" sz="3200" smtClean="0">
                <a:solidFill>
                  <a:srgbClr val="FFFF66"/>
                </a:solidFill>
                <a:latin typeface="Times New Roman" pitchFamily="18" charset="0"/>
                <a:ea typeface="黑体" pitchFamily="2" charset="-122"/>
                <a:cs typeface="Times New Roman" pitchFamily="18" charset="0"/>
              </a:rPr>
              <a:t>1. What Is Fair Education</a:t>
            </a:r>
            <a:endParaRPr lang="zh-CN" altLang="en-US" sz="3200" smtClean="0">
              <a:solidFill>
                <a:schemeClr val="tx1"/>
              </a:solidFill>
              <a:latin typeface="Times New Roman" pitchFamily="18" charset="0"/>
              <a:ea typeface="宋体" pitchFamily="2" charset="-122"/>
              <a:cs typeface="Times New Roman" pitchFamily="18" charset="0"/>
            </a:endParaRPr>
          </a:p>
        </p:txBody>
      </p:sp>
      <p:sp>
        <p:nvSpPr>
          <p:cNvPr id="11267" name="内容占位符 2"/>
          <p:cNvSpPr>
            <a:spLocks noGrp="1"/>
          </p:cNvSpPr>
          <p:nvPr>
            <p:ph idx="4294967295"/>
          </p:nvPr>
        </p:nvSpPr>
        <p:spPr>
          <a:xfrm>
            <a:off x="0" y="908050"/>
            <a:ext cx="9296400" cy="5105400"/>
          </a:xfrm>
        </p:spPr>
        <p:txBody>
          <a:bodyPr/>
          <a:lstStyle/>
          <a:p>
            <a:pPr marL="0" indent="0">
              <a:buFontTx/>
              <a:buNone/>
            </a:pPr>
            <a:r>
              <a:rPr lang="en-US" altLang="zh-CN" sz="2000" smtClean="0">
                <a:solidFill>
                  <a:schemeClr val="bg1"/>
                </a:solidFill>
                <a:latin typeface="Times New Roman" pitchFamily="18" charset="0"/>
                <a:ea typeface="宋体" pitchFamily="2" charset="-122"/>
                <a:cs typeface="Times New Roman" pitchFamily="18" charset="0"/>
              </a:rPr>
              <a:t>B.</a:t>
            </a:r>
            <a:r>
              <a:rPr lang="zh-CN" altLang="en-US" sz="2000" smtClean="0">
                <a:solidFill>
                  <a:schemeClr val="bg1"/>
                </a:solidFill>
                <a:latin typeface="Times New Roman" pitchFamily="18" charset="0"/>
                <a:ea typeface="宋体" pitchFamily="2" charset="-122"/>
                <a:cs typeface="Times New Roman" pitchFamily="18" charset="0"/>
              </a:rPr>
              <a:t>  </a:t>
            </a:r>
            <a:r>
              <a:rPr lang="en-US" altLang="zh-CN" sz="2000" smtClean="0">
                <a:solidFill>
                  <a:schemeClr val="bg1"/>
                </a:solidFill>
                <a:latin typeface="Times New Roman" pitchFamily="18" charset="0"/>
                <a:ea typeface="宋体" pitchFamily="2" charset="-122"/>
                <a:cs typeface="Times New Roman" pitchFamily="18" charset="0"/>
              </a:rPr>
              <a:t>Differentiation and analysis of fairness and equality and justice</a:t>
            </a:r>
            <a:endParaRPr lang="zh-CN" altLang="en-US" sz="2000" smtClean="0">
              <a:solidFill>
                <a:schemeClr val="bg1"/>
              </a:solidFill>
              <a:latin typeface="Times New Roman" pitchFamily="18" charset="0"/>
              <a:ea typeface="宋体" pitchFamily="2" charset="-122"/>
              <a:cs typeface="Times New Roman" pitchFamily="18" charset="0"/>
            </a:endParaRPr>
          </a:p>
        </p:txBody>
      </p:sp>
      <p:graphicFrame>
        <p:nvGraphicFramePr>
          <p:cNvPr id="5" name="图示 4"/>
          <p:cNvGraphicFramePr/>
          <p:nvPr/>
        </p:nvGraphicFramePr>
        <p:xfrm>
          <a:off x="380678" y="1635863"/>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流程图: 联系 5"/>
          <p:cNvSpPr/>
          <p:nvPr/>
        </p:nvSpPr>
        <p:spPr>
          <a:xfrm>
            <a:off x="101600" y="1550988"/>
            <a:ext cx="1368425" cy="661987"/>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dirty="0">
                <a:latin typeface="Times New Roman" pitchFamily="18" charset="0"/>
                <a:ea typeface="黑体" pitchFamily="2" charset="-122"/>
                <a:cs typeface="Times New Roman" pitchFamily="18" charset="0"/>
              </a:rPr>
              <a:t>Equality</a:t>
            </a:r>
            <a:endParaRPr lang="zh-CN" altLang="en-US" sz="1400" dirty="0">
              <a:latin typeface="Times New Roman" pitchFamily="18" charset="0"/>
              <a:ea typeface="黑体" pitchFamily="2" charset="-122"/>
              <a:cs typeface="Times New Roman" pitchFamily="18" charset="0"/>
            </a:endParaRPr>
          </a:p>
        </p:txBody>
      </p:sp>
      <p:sp>
        <p:nvSpPr>
          <p:cNvPr id="9" name="矩形 8"/>
          <p:cNvSpPr/>
          <p:nvPr/>
        </p:nvSpPr>
        <p:spPr>
          <a:xfrm>
            <a:off x="101600" y="5676899"/>
            <a:ext cx="8936038" cy="1081089"/>
          </a:xfrm>
          <a:prstGeom prst="rect">
            <a:avLst/>
          </a:prstGeom>
          <a:ln>
            <a:solidFill>
              <a:srgbClr val="FF0000"/>
            </a:solidFill>
          </a:ln>
          <a:scene3d>
            <a:camera prst="orthographicFront"/>
            <a:lightRig rig="threePt" dir="t"/>
          </a:scene3d>
          <a:sp3d>
            <a:bevelT prst="convex"/>
          </a:sp3d>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r>
              <a:rPr lang="en-US" altLang="zh-CN" b="1" dirty="0" smtClean="0">
                <a:solidFill>
                  <a:schemeClr val="bg1"/>
                </a:solidFill>
                <a:latin typeface="Times New Roman" pitchFamily="18" charset="0"/>
                <a:ea typeface="楷体_GB2312" pitchFamily="49" charset="-122"/>
                <a:cs typeface="Times New Roman" pitchFamily="18" charset="0"/>
              </a:rPr>
              <a:t>In all, fairness enjoys a close relationship with equality and justice. However, they are not the same with each other. Basically, fairness means " to be reasonable and sensible" and to be "impartial", which stands for a choice of value and the cognition and evaluation of interest allocation.</a:t>
            </a:r>
            <a:endParaRPr lang="zh-CN" altLang="en-US" b="1" dirty="0" smtClean="0">
              <a:solidFill>
                <a:schemeClr val="bg1"/>
              </a:solidFill>
              <a:latin typeface="Times New Roman" pitchFamily="18" charset="0"/>
              <a:ea typeface="楷体_GB2312" pitchFamily="49" charset="-122"/>
              <a:cs typeface="Times New Roman" pitchFamily="18" charset="0"/>
            </a:endParaRPr>
          </a:p>
        </p:txBody>
      </p:sp>
      <p:sp>
        <p:nvSpPr>
          <p:cNvPr id="11" name="流程图: 联系 10"/>
          <p:cNvSpPr/>
          <p:nvPr/>
        </p:nvSpPr>
        <p:spPr>
          <a:xfrm>
            <a:off x="5588000" y="1581150"/>
            <a:ext cx="1368425" cy="72390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dirty="0">
                <a:latin typeface="Times New Roman" pitchFamily="18" charset="0"/>
                <a:ea typeface="黑体" pitchFamily="2" charset="-122"/>
                <a:cs typeface="Times New Roman" pitchFamily="18" charset="0"/>
              </a:rPr>
              <a:t>Justice</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idx="4294967295"/>
          </p:nvPr>
        </p:nvSpPr>
        <p:spPr>
          <a:xfrm>
            <a:off x="0" y="188913"/>
            <a:ext cx="7010400" cy="877887"/>
          </a:xfrm>
        </p:spPr>
        <p:txBody>
          <a:bodyPr/>
          <a:lstStyle/>
          <a:p>
            <a:r>
              <a:rPr lang="en-US" altLang="zh-CN" sz="3200" smtClean="0">
                <a:solidFill>
                  <a:srgbClr val="FFFF66"/>
                </a:solidFill>
                <a:latin typeface="Times New Roman" pitchFamily="18" charset="0"/>
                <a:ea typeface="黑体" pitchFamily="2" charset="-122"/>
                <a:cs typeface="Times New Roman" pitchFamily="18" charset="0"/>
              </a:rPr>
              <a:t>1. What Is Fair Education</a:t>
            </a:r>
            <a:endParaRPr lang="zh-CN" altLang="en-US" sz="3200" smtClean="0">
              <a:solidFill>
                <a:schemeClr val="tx1"/>
              </a:solidFill>
              <a:ea typeface="黑体" pitchFamily="2" charset="-122"/>
              <a:cs typeface="Times New Roman" pitchFamily="18" charset="0"/>
            </a:endParaRPr>
          </a:p>
        </p:txBody>
      </p:sp>
      <p:sp>
        <p:nvSpPr>
          <p:cNvPr id="12291" name="Rectangle 1027"/>
          <p:cNvSpPr>
            <a:spLocks noGrp="1" noChangeArrowheads="1"/>
          </p:cNvSpPr>
          <p:nvPr>
            <p:ph type="body" idx="4294967295"/>
          </p:nvPr>
        </p:nvSpPr>
        <p:spPr>
          <a:xfrm>
            <a:off x="0" y="1125538"/>
            <a:ext cx="9128125" cy="5732462"/>
          </a:xfrm>
        </p:spPr>
        <p:txBody>
          <a:bodyPr/>
          <a:lstStyle/>
          <a:p>
            <a:pPr>
              <a:buFontTx/>
              <a:buNone/>
            </a:pPr>
            <a:r>
              <a:rPr lang="en-US" altLang="zh-CN" sz="2000" smtClean="0">
                <a:solidFill>
                  <a:schemeClr val="bg1"/>
                </a:solidFill>
                <a:latin typeface="Times New Roman" pitchFamily="18" charset="0"/>
                <a:ea typeface="宋体" pitchFamily="2" charset="-122"/>
                <a:cs typeface="Times New Roman" pitchFamily="18" charset="0"/>
              </a:rPr>
              <a:t>C. Basic concept of Fair Education</a:t>
            </a:r>
            <a:endParaRPr lang="zh-CN" altLang="zh-CN" sz="2000" smtClean="0">
              <a:solidFill>
                <a:schemeClr val="bg1"/>
              </a:solidFill>
              <a:latin typeface="Times New Roman" pitchFamily="18" charset="0"/>
              <a:ea typeface="宋体" pitchFamily="2" charset="-122"/>
              <a:cs typeface="Times New Roman" pitchFamily="18" charset="0"/>
            </a:endParaRPr>
          </a:p>
          <a:p>
            <a:pPr>
              <a:buFontTx/>
              <a:buNone/>
            </a:pPr>
            <a:endParaRPr lang="zh-CN" altLang="en-US" sz="2000" smtClean="0">
              <a:solidFill>
                <a:schemeClr val="bg2"/>
              </a:solidFill>
              <a:ea typeface="黑体" pitchFamily="2" charset="-122"/>
              <a:cs typeface="Times New Roman" pitchFamily="18" charset="0"/>
            </a:endParaRPr>
          </a:p>
        </p:txBody>
      </p:sp>
      <p:graphicFrame>
        <p:nvGraphicFramePr>
          <p:cNvPr id="2" name="图示 1"/>
          <p:cNvGraphicFramePr/>
          <p:nvPr/>
        </p:nvGraphicFramePr>
        <p:xfrm>
          <a:off x="179512" y="2636912"/>
          <a:ext cx="896448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107504" y="1484784"/>
            <a:ext cx="9036496" cy="1073770"/>
          </a:xfrm>
          <a:prstGeom prst="rect">
            <a:avLst/>
          </a:prstGeom>
          <a:ln>
            <a:solidFill>
              <a:srgbClr val="FF0000"/>
            </a:solidFill>
          </a:ln>
          <a:scene3d>
            <a:camera prst="orthographicFront">
              <a:rot lat="0" lon="0" rev="0"/>
            </a:camera>
            <a:lightRig rig="threePt" dir="t">
              <a:rot lat="0" lon="0" rev="1200000"/>
            </a:lightRig>
          </a:scene3d>
          <a:sp3d>
            <a:bevelT w="63500" h="25400" prst="convex"/>
          </a:sp3d>
        </p:spPr>
        <p:style>
          <a:lnRef idx="0">
            <a:schemeClr val="accent4"/>
          </a:lnRef>
          <a:fillRef idx="3">
            <a:schemeClr val="accent4"/>
          </a:fillRef>
          <a:effectRef idx="3">
            <a:schemeClr val="accent4"/>
          </a:effectRef>
          <a:fontRef idx="minor">
            <a:schemeClr val="lt1"/>
          </a:fontRef>
        </p:style>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defRPr/>
            </a:pPr>
            <a:r>
              <a:rPr lang="en-US" altLang="zh-CN" dirty="0" smtClean="0">
                <a:solidFill>
                  <a:schemeClr val="bg1"/>
                </a:solidFill>
                <a:latin typeface="Times New Roman" pitchFamily="18" charset="0"/>
                <a:cs typeface="Times New Roman" pitchFamily="18" charset="0"/>
              </a:rPr>
              <a:t>In the sense of moral relationship and moral requirement, </a:t>
            </a:r>
            <a:r>
              <a:rPr lang="en-US" altLang="zh-CN" dirty="0">
                <a:solidFill>
                  <a:schemeClr val="bg1"/>
                </a:solidFill>
                <a:latin typeface="Times New Roman" pitchFamily="18" charset="0"/>
                <a:cs typeface="Times New Roman" pitchFamily="18" charset="0"/>
              </a:rPr>
              <a:t>Fair </a:t>
            </a:r>
            <a:r>
              <a:rPr lang="en-US" altLang="zh-CN" dirty="0" smtClean="0">
                <a:solidFill>
                  <a:schemeClr val="bg1"/>
                </a:solidFill>
                <a:latin typeface="Times New Roman" pitchFamily="18" charset="0"/>
                <a:cs typeface="Times New Roman" pitchFamily="18" charset="0"/>
              </a:rPr>
              <a:t>Education is the manifestation of fairness in the filed of education. And it is also a kind of evaluation on the fairness of education reception and interest allocation as well as its respect for human rights for equality among all members of society.</a:t>
            </a:r>
            <a:endParaRPr lang="zh-CN" altLang="en-US" dirty="0" smtClean="0">
              <a:solidFill>
                <a:schemeClr val="bg1"/>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0" y="188913"/>
            <a:ext cx="8748713" cy="863600"/>
          </a:xfrm>
        </p:spPr>
        <p:txBody>
          <a:bodyPr/>
          <a:lstStyle/>
          <a:p>
            <a:r>
              <a:rPr lang="en-US" altLang="zh-CN" sz="3200" smtClean="0">
                <a:solidFill>
                  <a:schemeClr val="tx1"/>
                </a:solidFill>
                <a:latin typeface="Times New Roman" pitchFamily="18" charset="0"/>
                <a:ea typeface="黑体" pitchFamily="2" charset="-122"/>
                <a:cs typeface="Times New Roman" pitchFamily="18" charset="0"/>
              </a:rPr>
              <a:t>2. Nature of Fair Education</a:t>
            </a:r>
            <a:endParaRPr lang="zh-CN" altLang="en-US" sz="3200" smtClean="0">
              <a:solidFill>
                <a:schemeClr val="tx1"/>
              </a:solidFill>
              <a:latin typeface="Times New Roman" pitchFamily="18" charset="0"/>
              <a:ea typeface="黑体" pitchFamily="2" charset="-122"/>
              <a:cs typeface="Times New Roman" pitchFamily="18" charset="0"/>
            </a:endParaRPr>
          </a:p>
        </p:txBody>
      </p:sp>
      <p:graphicFrame>
        <p:nvGraphicFramePr>
          <p:cNvPr id="4" name="内容占位符 3"/>
          <p:cNvGraphicFramePr>
            <a:graphicFrameLocks noGrp="1"/>
          </p:cNvGraphicFramePr>
          <p:nvPr>
            <p:ph idx="1"/>
          </p:nvPr>
        </p:nvGraphicFramePr>
        <p:xfrm>
          <a:off x="0" y="1196752"/>
          <a:ext cx="9144000" cy="5256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79375" y="1268413"/>
            <a:ext cx="1873250" cy="7921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altLang="zh-CN" b="1" dirty="0">
                <a:latin typeface="Times New Roman" pitchFamily="18" charset="0"/>
                <a:cs typeface="Times New Roman" pitchFamily="18" charset="0"/>
              </a:rPr>
              <a:t>Developing</a:t>
            </a:r>
            <a:endParaRPr lang="zh-CN" altLang="en-US" dirty="0">
              <a:latin typeface="Times New Roman" pitchFamily="18" charset="0"/>
              <a:cs typeface="Times New Roman" pitchFamily="18" charset="0"/>
            </a:endParaRPr>
          </a:p>
        </p:txBody>
      </p:sp>
      <p:sp>
        <p:nvSpPr>
          <p:cNvPr id="7" name="矩形 6"/>
          <p:cNvSpPr/>
          <p:nvPr/>
        </p:nvSpPr>
        <p:spPr>
          <a:xfrm>
            <a:off x="77788" y="2332038"/>
            <a:ext cx="1871662" cy="7921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altLang="zh-CN" b="1" dirty="0">
                <a:latin typeface="Times New Roman" pitchFamily="18" charset="0"/>
                <a:cs typeface="Times New Roman" pitchFamily="18" charset="0"/>
              </a:rPr>
              <a:t>Relative</a:t>
            </a:r>
            <a:endParaRPr lang="zh-CN" altLang="en-US" dirty="0">
              <a:latin typeface="Times New Roman" pitchFamily="18" charset="0"/>
              <a:cs typeface="Times New Roman" pitchFamily="18" charset="0"/>
            </a:endParaRPr>
          </a:p>
        </p:txBody>
      </p:sp>
      <p:sp>
        <p:nvSpPr>
          <p:cNvPr id="8" name="矩形 7"/>
          <p:cNvSpPr/>
          <p:nvPr/>
        </p:nvSpPr>
        <p:spPr>
          <a:xfrm>
            <a:off x="50800" y="3425825"/>
            <a:ext cx="1871663" cy="7905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altLang="zh-CN" b="1" dirty="0">
                <a:latin typeface="Times New Roman" pitchFamily="18" charset="0"/>
                <a:cs typeface="Times New Roman" pitchFamily="18" charset="0"/>
              </a:rPr>
              <a:t>Subjective</a:t>
            </a:r>
            <a:endParaRPr lang="zh-CN" altLang="zh-CN" dirty="0">
              <a:latin typeface="Times New Roman" pitchFamily="18" charset="0"/>
              <a:cs typeface="Times New Roman" pitchFamily="18" charset="0"/>
            </a:endParaRPr>
          </a:p>
        </p:txBody>
      </p:sp>
      <p:sp>
        <p:nvSpPr>
          <p:cNvPr id="9" name="矩形 8"/>
          <p:cNvSpPr/>
          <p:nvPr/>
        </p:nvSpPr>
        <p:spPr>
          <a:xfrm>
            <a:off x="0" y="4500563"/>
            <a:ext cx="1952625" cy="7921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altLang="zh-CN" b="1" dirty="0">
                <a:latin typeface="Times New Roman" pitchFamily="18" charset="0"/>
                <a:cs typeface="Times New Roman" pitchFamily="18" charset="0"/>
              </a:rPr>
              <a:t>Objective</a:t>
            </a:r>
            <a:endParaRPr lang="zh-CN" altLang="zh-CN" b="1" dirty="0">
              <a:latin typeface="Times New Roman" pitchFamily="18" charset="0"/>
              <a:cs typeface="Times New Roman" pitchFamily="18" charset="0"/>
            </a:endParaRPr>
          </a:p>
        </p:txBody>
      </p:sp>
      <p:sp>
        <p:nvSpPr>
          <p:cNvPr id="10" name="矩形 9"/>
          <p:cNvSpPr/>
          <p:nvPr/>
        </p:nvSpPr>
        <p:spPr>
          <a:xfrm>
            <a:off x="0" y="5572125"/>
            <a:ext cx="1952625" cy="7921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altLang="zh-CN" b="1" dirty="0">
                <a:solidFill>
                  <a:schemeClr val="bg1"/>
                </a:solidFill>
                <a:latin typeface="Times New Roman" pitchFamily="18" charset="0"/>
                <a:ea typeface="宋体" pitchFamily="2" charset="-122"/>
                <a:cs typeface="Times New Roman" pitchFamily="18" charset="0"/>
              </a:rPr>
              <a:t>Idealism</a:t>
            </a:r>
            <a:endParaRPr lang="zh-CN" altLang="en-US" b="1" dirty="0">
              <a:solidFill>
                <a:schemeClr val="bg1"/>
              </a:solidFill>
              <a:latin typeface="Times New Roman" pitchFamily="18" charset="0"/>
              <a:ea typeface="宋体" pitchFamily="2" charset="-122"/>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0" y="188913"/>
            <a:ext cx="9144000" cy="863600"/>
          </a:xfrm>
        </p:spPr>
        <p:txBody>
          <a:bodyPr/>
          <a:lstStyle/>
          <a:p>
            <a:r>
              <a:rPr lang="en-US" altLang="zh-CN" sz="3200" smtClean="0">
                <a:solidFill>
                  <a:srgbClr val="FFFF66"/>
                </a:solidFill>
                <a:latin typeface="Times New Roman" pitchFamily="18" charset="0"/>
                <a:ea typeface="黑体" pitchFamily="2" charset="-122"/>
                <a:cs typeface="Times New Roman" pitchFamily="18" charset="0"/>
              </a:rPr>
              <a:t>3. </a:t>
            </a:r>
            <a:r>
              <a:rPr lang="en-US" altLang="zh-CN" sz="3200" smtClean="0">
                <a:solidFill>
                  <a:schemeClr val="tx1"/>
                </a:solidFill>
                <a:latin typeface="Times New Roman" pitchFamily="18" charset="0"/>
                <a:ea typeface="黑体" pitchFamily="2" charset="-122"/>
                <a:cs typeface="Times New Roman" pitchFamily="18" charset="0"/>
              </a:rPr>
              <a:t>The Reason for Promoting Fair Education</a:t>
            </a:r>
            <a:endParaRPr lang="zh-CN" altLang="en-US" sz="3200" smtClean="0">
              <a:solidFill>
                <a:schemeClr val="tx1"/>
              </a:solidFill>
              <a:latin typeface="Times New Roman" pitchFamily="18" charset="0"/>
              <a:ea typeface="宋体" pitchFamily="2" charset="-122"/>
              <a:cs typeface="Times New Roman" pitchFamily="18" charset="0"/>
            </a:endParaRPr>
          </a:p>
        </p:txBody>
      </p:sp>
      <p:graphicFrame>
        <p:nvGraphicFramePr>
          <p:cNvPr id="4" name="内容占位符 3"/>
          <p:cNvGraphicFramePr>
            <a:graphicFrameLocks noGrp="1"/>
          </p:cNvGraphicFramePr>
          <p:nvPr>
            <p:ph idx="1"/>
          </p:nvPr>
        </p:nvGraphicFramePr>
        <p:xfrm>
          <a:off x="323528" y="1500208"/>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3_BJUT1">
  <a:themeElements>
    <a:clrScheme name="BJUT1 13">
      <a:dk1>
        <a:srgbClr val="003366"/>
      </a:dk1>
      <a:lt1>
        <a:srgbClr val="FFFF66"/>
      </a:lt1>
      <a:dk2>
        <a:srgbClr val="000099"/>
      </a:dk2>
      <a:lt2>
        <a:srgbClr val="FF5050"/>
      </a:lt2>
      <a:accent1>
        <a:srgbClr val="3366CC"/>
      </a:accent1>
      <a:accent2>
        <a:srgbClr val="00B000"/>
      </a:accent2>
      <a:accent3>
        <a:srgbClr val="AAAACA"/>
      </a:accent3>
      <a:accent4>
        <a:srgbClr val="DADA56"/>
      </a:accent4>
      <a:accent5>
        <a:srgbClr val="ADB8E2"/>
      </a:accent5>
      <a:accent6>
        <a:srgbClr val="009F00"/>
      </a:accent6>
      <a:hlink>
        <a:srgbClr val="66CCFF"/>
      </a:hlink>
      <a:folHlink>
        <a:srgbClr val="FFE701"/>
      </a:folHlink>
    </a:clrScheme>
    <a:fontScheme name="3_BJUT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JU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JU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JU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JU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JU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JU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JU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JU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JU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JU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JU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JU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JUT1 13">
        <a:dk1>
          <a:srgbClr val="003366"/>
        </a:dk1>
        <a:lt1>
          <a:srgbClr val="FFFF66"/>
        </a:lt1>
        <a:dk2>
          <a:srgbClr val="000099"/>
        </a:dk2>
        <a:lt2>
          <a:srgbClr val="FF5050"/>
        </a:lt2>
        <a:accent1>
          <a:srgbClr val="3366CC"/>
        </a:accent1>
        <a:accent2>
          <a:srgbClr val="00B000"/>
        </a:accent2>
        <a:accent3>
          <a:srgbClr val="AAAACA"/>
        </a:accent3>
        <a:accent4>
          <a:srgbClr val="DADA56"/>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BJUT1">
  <a:themeElements>
    <a:clrScheme name="3_BJUT1 13">
      <a:dk1>
        <a:srgbClr val="003366"/>
      </a:dk1>
      <a:lt1>
        <a:srgbClr val="FFFF66"/>
      </a:lt1>
      <a:dk2>
        <a:srgbClr val="000099"/>
      </a:dk2>
      <a:lt2>
        <a:srgbClr val="FF5050"/>
      </a:lt2>
      <a:accent1>
        <a:srgbClr val="3366CC"/>
      </a:accent1>
      <a:accent2>
        <a:srgbClr val="00B000"/>
      </a:accent2>
      <a:accent3>
        <a:srgbClr val="AAAACA"/>
      </a:accent3>
      <a:accent4>
        <a:srgbClr val="DADA56"/>
      </a:accent4>
      <a:accent5>
        <a:srgbClr val="ADB8E2"/>
      </a:accent5>
      <a:accent6>
        <a:srgbClr val="009F00"/>
      </a:accent6>
      <a:hlink>
        <a:srgbClr val="66CCFF"/>
      </a:hlink>
      <a:folHlink>
        <a:srgbClr val="FFE701"/>
      </a:folHlink>
    </a:clrScheme>
    <a:fontScheme name="12_BJUT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outerShdw dist="107763" dir="18900000" algn="ctr" rotWithShape="0">
            <a:srgbClr val="808080">
              <a:alpha val="50000"/>
            </a:srgb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outerShdw dist="107763" dir="18900000" algn="ctr" rotWithShape="0">
            <a:srgbClr val="808080">
              <a:alpha val="50000"/>
            </a:srgb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BJU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JU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JU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JU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JU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JU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JU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JU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JU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JU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JU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JU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JUT1 13">
        <a:dk1>
          <a:srgbClr val="003366"/>
        </a:dk1>
        <a:lt1>
          <a:srgbClr val="FFFF66"/>
        </a:lt1>
        <a:dk2>
          <a:srgbClr val="000099"/>
        </a:dk2>
        <a:lt2>
          <a:srgbClr val="FF5050"/>
        </a:lt2>
        <a:accent1>
          <a:srgbClr val="3366CC"/>
        </a:accent1>
        <a:accent2>
          <a:srgbClr val="00B000"/>
        </a:accent2>
        <a:accent3>
          <a:srgbClr val="AAAACA"/>
        </a:accent3>
        <a:accent4>
          <a:srgbClr val="DADA56"/>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学校建设情况介绍10.07标准版</Template>
  <TotalTime>10540</TotalTime>
  <Words>4293</Words>
  <Application>Microsoft Office PowerPoint</Application>
  <PresentationFormat>On-screen Show (4:3)</PresentationFormat>
  <Paragraphs>313</Paragraphs>
  <Slides>48</Slides>
  <Notes>1</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62" baseType="lpstr">
      <vt:lpstr>Arial</vt:lpstr>
      <vt:lpstr>宋体</vt:lpstr>
      <vt:lpstr>Calibri</vt:lpstr>
      <vt:lpstr>Times New Roman</vt:lpstr>
      <vt:lpstr>黑体</vt:lpstr>
      <vt:lpstr>楷体_GB2312</vt:lpstr>
      <vt:lpstr>华文楷体</vt:lpstr>
      <vt:lpstr>华文宋体</vt:lpstr>
      <vt:lpstr>Wingdings</vt:lpstr>
      <vt:lpstr>方正舒体</vt:lpstr>
      <vt:lpstr>3_BJUT1</vt:lpstr>
      <vt:lpstr>2_默认设计模板</vt:lpstr>
      <vt:lpstr>12_BJUT1</vt:lpstr>
      <vt:lpstr>Microsoft Word 文档</vt:lpstr>
      <vt:lpstr>Slide 1</vt:lpstr>
      <vt:lpstr>Slide 2</vt:lpstr>
      <vt:lpstr>Slide 3</vt:lpstr>
      <vt:lpstr>1. Relative Theory about Fair Education</vt:lpstr>
      <vt:lpstr>1. Relative Theory about Fair Education</vt:lpstr>
      <vt:lpstr>1. What Is Fair Education</vt:lpstr>
      <vt:lpstr>1. What Is Fair Education</vt:lpstr>
      <vt:lpstr>2. Nature of Fair Education</vt:lpstr>
      <vt:lpstr>3. The Reason for Promoting Fair Education</vt:lpstr>
      <vt:lpstr>3. The Reason for Promoting Fair Education</vt:lpstr>
      <vt:lpstr>3. The Reason for Promoting Fair Education</vt:lpstr>
      <vt:lpstr>3. The Reason for Promoting Fair Education</vt:lpstr>
      <vt:lpstr>3. The Reason for Promoting Fair Education</vt:lpstr>
      <vt:lpstr>C. Universal Value: To Realize Fair Education is the Theme of Today's World</vt:lpstr>
      <vt:lpstr>2. The reality of Chinese Fair Education</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3. Introspection and Prospect of Fair Education in China</vt:lpstr>
      <vt:lpstr>(1) Attribution Reflection of the Current Problems of Fair Education in China</vt:lpstr>
      <vt:lpstr>(1) Attribution Reflection of the Current Problems of Fair Education in China</vt:lpstr>
      <vt:lpstr>(1) Attribution Reflection of the Current Problems of Fair Education in China</vt:lpstr>
      <vt:lpstr>(1) Attribution Reflection of the Current Problems of Fair Education in China</vt:lpstr>
      <vt:lpstr>(1) Attribution Reflection of the Current Problems of Fair Education in China</vt:lpstr>
      <vt:lpstr>(2) Prospect of the fair education in China</vt:lpstr>
      <vt:lpstr>A. The Way Reference of Developed Countries</vt:lpstr>
      <vt:lpstr>A. The Way Reference of Developed Countries</vt:lpstr>
      <vt:lpstr>B. Reflect：What Should China Learn From</vt:lpstr>
      <vt:lpstr>Slide 43</vt:lpstr>
      <vt:lpstr>(2) Prospect of the fair education in China</vt:lpstr>
      <vt:lpstr>(2) Prospect of the fair education in China</vt:lpstr>
      <vt:lpstr>(2) Prospect of the fair education in China</vt:lpstr>
      <vt:lpstr>(2) Prospect of the fair education in China</vt:lpstr>
      <vt:lpstr>Thanks  for    your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dc:title>
  <cp:lastModifiedBy>cj77467</cp:lastModifiedBy>
  <cp:revision>418</cp:revision>
  <dcterms:modified xsi:type="dcterms:W3CDTF">2013-03-26T07:20:05Z</dcterms:modified>
</cp:coreProperties>
</file>