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2"/>
    <p:sldId id="257" r:id="rId3"/>
  </p:sldIdLst>
  <p:sldSz cx="30279975" cy="42808525"/>
  <p:notesSz cx="6858000" cy="9144000"/>
  <p:defaultTextStyle>
    <a:defPPr>
      <a:defRPr lang="it-IT"/>
    </a:defPPr>
    <a:lvl1pPr marL="0" algn="l" defTabSz="4176221" rtl="0" eaLnBrk="1" latinLnBrk="0" hangingPunct="1">
      <a:defRPr sz="8200" kern="1200">
        <a:solidFill>
          <a:schemeClr val="tx1"/>
        </a:solidFill>
        <a:latin typeface="+mn-lt"/>
        <a:ea typeface="+mn-ea"/>
        <a:cs typeface="+mn-cs"/>
      </a:defRPr>
    </a:lvl1pPr>
    <a:lvl2pPr marL="2088110" algn="l" defTabSz="4176221" rtl="0" eaLnBrk="1" latinLnBrk="0" hangingPunct="1">
      <a:defRPr sz="8200" kern="1200">
        <a:solidFill>
          <a:schemeClr val="tx1"/>
        </a:solidFill>
        <a:latin typeface="+mn-lt"/>
        <a:ea typeface="+mn-ea"/>
        <a:cs typeface="+mn-cs"/>
      </a:defRPr>
    </a:lvl2pPr>
    <a:lvl3pPr marL="4176221" algn="l" defTabSz="4176221" rtl="0" eaLnBrk="1" latinLnBrk="0" hangingPunct="1">
      <a:defRPr sz="8200" kern="1200">
        <a:solidFill>
          <a:schemeClr val="tx1"/>
        </a:solidFill>
        <a:latin typeface="+mn-lt"/>
        <a:ea typeface="+mn-ea"/>
        <a:cs typeface="+mn-cs"/>
      </a:defRPr>
    </a:lvl3pPr>
    <a:lvl4pPr marL="6264331" algn="l" defTabSz="4176221" rtl="0" eaLnBrk="1" latinLnBrk="0" hangingPunct="1">
      <a:defRPr sz="8200" kern="1200">
        <a:solidFill>
          <a:schemeClr val="tx1"/>
        </a:solidFill>
        <a:latin typeface="+mn-lt"/>
        <a:ea typeface="+mn-ea"/>
        <a:cs typeface="+mn-cs"/>
      </a:defRPr>
    </a:lvl4pPr>
    <a:lvl5pPr marL="8352440" algn="l" defTabSz="4176221" rtl="0" eaLnBrk="1" latinLnBrk="0" hangingPunct="1">
      <a:defRPr sz="8200" kern="1200">
        <a:solidFill>
          <a:schemeClr val="tx1"/>
        </a:solidFill>
        <a:latin typeface="+mn-lt"/>
        <a:ea typeface="+mn-ea"/>
        <a:cs typeface="+mn-cs"/>
      </a:defRPr>
    </a:lvl5pPr>
    <a:lvl6pPr marL="10440550" algn="l" defTabSz="4176221" rtl="0" eaLnBrk="1" latinLnBrk="0" hangingPunct="1">
      <a:defRPr sz="8200" kern="1200">
        <a:solidFill>
          <a:schemeClr val="tx1"/>
        </a:solidFill>
        <a:latin typeface="+mn-lt"/>
        <a:ea typeface="+mn-ea"/>
        <a:cs typeface="+mn-cs"/>
      </a:defRPr>
    </a:lvl6pPr>
    <a:lvl7pPr marL="12528661" algn="l" defTabSz="4176221" rtl="0" eaLnBrk="1" latinLnBrk="0" hangingPunct="1">
      <a:defRPr sz="8200" kern="1200">
        <a:solidFill>
          <a:schemeClr val="tx1"/>
        </a:solidFill>
        <a:latin typeface="+mn-lt"/>
        <a:ea typeface="+mn-ea"/>
        <a:cs typeface="+mn-cs"/>
      </a:defRPr>
    </a:lvl7pPr>
    <a:lvl8pPr marL="14616771" algn="l" defTabSz="4176221" rtl="0" eaLnBrk="1" latinLnBrk="0" hangingPunct="1">
      <a:defRPr sz="8200" kern="1200">
        <a:solidFill>
          <a:schemeClr val="tx1"/>
        </a:solidFill>
        <a:latin typeface="+mn-lt"/>
        <a:ea typeface="+mn-ea"/>
        <a:cs typeface="+mn-cs"/>
      </a:defRPr>
    </a:lvl8pPr>
    <a:lvl9pPr marL="16704881" algn="l" defTabSz="417622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3">
          <p15:clr>
            <a:srgbClr val="A4A3A4"/>
          </p15:clr>
        </p15:guide>
        <p15:guide id="2" pos="95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8C8B8B"/>
    <a:srgbClr val="F07387"/>
    <a:srgbClr val="82C8F0"/>
    <a:srgbClr val="7DCDBE"/>
    <a:srgbClr val="F5A5C8"/>
    <a:srgbClr val="FFDCA5"/>
    <a:srgbClr val="C3B9D7"/>
    <a:srgbClr val="42398E"/>
    <a:srgbClr val="8D88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67" autoAdjust="0"/>
  </p:normalViewPr>
  <p:slideViewPr>
    <p:cSldViewPr>
      <p:cViewPr varScale="1">
        <p:scale>
          <a:sx n="16" d="100"/>
          <a:sy n="16" d="100"/>
        </p:scale>
        <p:origin x="3300" y="120"/>
      </p:cViewPr>
      <p:guideLst>
        <p:guide orient="horz" pos="13483"/>
        <p:guide pos="953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9077636899549211E-2"/>
          <c:y val="2.6951075669325072E-2"/>
          <c:w val="0.8563449491180537"/>
          <c:h val="0.91168560388248865"/>
        </c:manualLayout>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726-4D9E-A5C2-323890052892}"/>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726-4D9E-A5C2-323890052892}"/>
            </c:ext>
          </c:extLst>
        </c:ser>
        <c:dLbls>
          <c:showLegendKey val="0"/>
          <c:showVal val="0"/>
          <c:showCatName val="0"/>
          <c:showSerName val="0"/>
          <c:showPercent val="0"/>
          <c:showBubbleSize val="0"/>
        </c:dLbls>
        <c:gapWidth val="150"/>
        <c:axId val="18480512"/>
        <c:axId val="46318720"/>
      </c:barChart>
      <c:catAx>
        <c:axId val="18480512"/>
        <c:scaling>
          <c:orientation val="minMax"/>
        </c:scaling>
        <c:delete val="0"/>
        <c:axPos val="b"/>
        <c:numFmt formatCode="General" sourceLinked="0"/>
        <c:majorTickMark val="out"/>
        <c:minorTickMark val="none"/>
        <c:tickLblPos val="nextTo"/>
        <c:crossAx val="46318720"/>
        <c:crosses val="autoZero"/>
        <c:auto val="1"/>
        <c:lblAlgn val="ctr"/>
        <c:lblOffset val="100"/>
        <c:noMultiLvlLbl val="0"/>
      </c:catAx>
      <c:valAx>
        <c:axId val="46318720"/>
        <c:scaling>
          <c:orientation val="minMax"/>
        </c:scaling>
        <c:delete val="0"/>
        <c:axPos val="l"/>
        <c:majorGridlines/>
        <c:numFmt formatCode="General" sourceLinked="1"/>
        <c:majorTickMark val="out"/>
        <c:minorTickMark val="none"/>
        <c:tickLblPos val="nextTo"/>
        <c:crossAx val="1848051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9DD0AD-293A-485E-9A16-40ABF7772338}" type="doc">
      <dgm:prSet loTypeId="urn:microsoft.com/office/officeart/2005/8/layout/chevron2" loCatId="process" qsTypeId="urn:microsoft.com/office/officeart/2005/8/quickstyle/simple1" qsCatId="simple" csTypeId="urn:microsoft.com/office/officeart/2005/8/colors/accent1_2" csCatId="accent1" phldr="0"/>
      <dgm:spPr/>
      <dgm:t>
        <a:bodyPr/>
        <a:lstStyle/>
        <a:p>
          <a:endParaRPr lang="fi-FI"/>
        </a:p>
      </dgm:t>
    </dgm:pt>
    <dgm:pt modelId="{2E79FB8A-CBAA-4FDD-BD97-19760CA60BF1}">
      <dgm:prSet phldrT="[Teksti]"/>
      <dgm:spPr>
        <a:xfrm rot="5400000">
          <a:off x="-288863" y="289070"/>
          <a:ext cx="1925759" cy="1348031"/>
        </a:xfrm>
        <a:prstGeom prst="chevron">
          <a:avLst/>
        </a:prstGeom>
        <a:solidFill>
          <a:srgbClr val="433595">
            <a:hueOff val="0"/>
            <a:satOff val="0"/>
            <a:lumOff val="0"/>
            <a:alphaOff val="0"/>
          </a:srgbClr>
        </a:solidFill>
        <a:ln w="10795" cap="flat" cmpd="sng" algn="ctr">
          <a:solidFill>
            <a:srgbClr val="433595">
              <a:hueOff val="0"/>
              <a:satOff val="0"/>
              <a:lumOff val="0"/>
              <a:alphaOff val="0"/>
            </a:srgbClr>
          </a:solidFill>
          <a:prstDash val="solid"/>
        </a:ln>
        <a:effectLst/>
      </dgm:spPr>
      <dgm:t>
        <a:bodyPr/>
        <a:lstStyle/>
        <a:p>
          <a:endParaRPr lang="fi-FI" dirty="0">
            <a:solidFill>
              <a:sysClr val="window" lastClr="FFFFFF"/>
            </a:solidFill>
            <a:latin typeface="Arial"/>
            <a:ea typeface="+mn-ea"/>
            <a:cs typeface="+mn-cs"/>
          </a:endParaRPr>
        </a:p>
      </dgm:t>
    </dgm:pt>
    <dgm:pt modelId="{686BCE2E-2049-4223-BD16-5A43A4EE9517}" type="parTrans" cxnId="{704C7746-D44C-4861-92B1-E52E3A762D8E}">
      <dgm:prSet/>
      <dgm:spPr/>
      <dgm:t>
        <a:bodyPr/>
        <a:lstStyle/>
        <a:p>
          <a:endParaRPr lang="fi-FI"/>
        </a:p>
      </dgm:t>
    </dgm:pt>
    <dgm:pt modelId="{B66BD6F3-4EAB-445F-8265-FDC84D56B0E8}" type="sibTrans" cxnId="{704C7746-D44C-4861-92B1-E52E3A762D8E}">
      <dgm:prSet/>
      <dgm:spPr/>
      <dgm:t>
        <a:bodyPr/>
        <a:lstStyle/>
        <a:p>
          <a:endParaRPr lang="fi-FI"/>
        </a:p>
      </dgm:t>
    </dgm:pt>
    <dgm:pt modelId="{ABC43731-FBB5-4794-B867-AC4723A62FC4}">
      <dgm:prSet phldrT="[Teksti]"/>
      <dgm:spPr>
        <a:xfrm rot="5400000">
          <a:off x="4426191" y="-3077953"/>
          <a:ext cx="1251743" cy="7408064"/>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gm:spPr>
      <dgm:t>
        <a:bodyPr/>
        <a:lstStyle/>
        <a:p>
          <a:endParaRPr lang="fi-FI" dirty="0">
            <a:solidFill>
              <a:sysClr val="windowText" lastClr="000000">
                <a:hueOff val="0"/>
                <a:satOff val="0"/>
                <a:lumOff val="0"/>
                <a:alphaOff val="0"/>
              </a:sysClr>
            </a:solidFill>
            <a:latin typeface="Arial"/>
            <a:ea typeface="+mn-ea"/>
            <a:cs typeface="+mn-cs"/>
          </a:endParaRPr>
        </a:p>
      </dgm:t>
    </dgm:pt>
    <dgm:pt modelId="{76F148E2-89EC-4541-9FAD-DAA748F65C7C}" type="parTrans" cxnId="{F31D2513-709F-4DA0-9633-CC76210F27D0}">
      <dgm:prSet/>
      <dgm:spPr/>
      <dgm:t>
        <a:bodyPr/>
        <a:lstStyle/>
        <a:p>
          <a:endParaRPr lang="fi-FI"/>
        </a:p>
      </dgm:t>
    </dgm:pt>
    <dgm:pt modelId="{7FA032E3-0E51-4D0F-83C0-E4380846DC06}" type="sibTrans" cxnId="{F31D2513-709F-4DA0-9633-CC76210F27D0}">
      <dgm:prSet/>
      <dgm:spPr/>
      <dgm:t>
        <a:bodyPr/>
        <a:lstStyle/>
        <a:p>
          <a:endParaRPr lang="fi-FI"/>
        </a:p>
      </dgm:t>
    </dgm:pt>
    <dgm:pt modelId="{4383BD43-1F04-4B32-9F0D-500D972BE9A9}">
      <dgm:prSet phldrT="[Teksti]"/>
      <dgm:spPr>
        <a:xfrm rot="5400000">
          <a:off x="4426191" y="-3077953"/>
          <a:ext cx="1251743" cy="7408064"/>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gm:spPr>
      <dgm:t>
        <a:bodyPr/>
        <a:lstStyle/>
        <a:p>
          <a:endParaRPr lang="fi-FI" dirty="0">
            <a:solidFill>
              <a:sysClr val="windowText" lastClr="000000">
                <a:hueOff val="0"/>
                <a:satOff val="0"/>
                <a:lumOff val="0"/>
                <a:alphaOff val="0"/>
              </a:sysClr>
            </a:solidFill>
            <a:latin typeface="Arial"/>
            <a:ea typeface="+mn-ea"/>
            <a:cs typeface="+mn-cs"/>
          </a:endParaRPr>
        </a:p>
      </dgm:t>
    </dgm:pt>
    <dgm:pt modelId="{959E27E7-505F-4E0A-AC21-8113F4E7BAFF}" type="parTrans" cxnId="{2E4CD211-B1E7-430D-8ED5-FFA65C59F3F9}">
      <dgm:prSet/>
      <dgm:spPr/>
      <dgm:t>
        <a:bodyPr/>
        <a:lstStyle/>
        <a:p>
          <a:endParaRPr lang="fi-FI"/>
        </a:p>
      </dgm:t>
    </dgm:pt>
    <dgm:pt modelId="{AEB48179-3691-44CA-B260-B6CD10F5D713}" type="sibTrans" cxnId="{2E4CD211-B1E7-430D-8ED5-FFA65C59F3F9}">
      <dgm:prSet/>
      <dgm:spPr/>
      <dgm:t>
        <a:bodyPr/>
        <a:lstStyle/>
        <a:p>
          <a:endParaRPr lang="fi-FI"/>
        </a:p>
      </dgm:t>
    </dgm:pt>
    <dgm:pt modelId="{FD1490C6-19B7-47BF-95F8-C3E3E30FD306}">
      <dgm:prSet phldrT="[Teksti]"/>
      <dgm:spPr>
        <a:xfrm rot="5400000">
          <a:off x="-288863" y="2023628"/>
          <a:ext cx="1925759" cy="1348031"/>
        </a:xfrm>
        <a:prstGeom prst="chevron">
          <a:avLst/>
        </a:prstGeom>
        <a:solidFill>
          <a:srgbClr val="433595">
            <a:hueOff val="0"/>
            <a:satOff val="0"/>
            <a:lumOff val="0"/>
            <a:alphaOff val="0"/>
          </a:srgbClr>
        </a:solidFill>
        <a:ln w="10795" cap="flat" cmpd="sng" algn="ctr">
          <a:solidFill>
            <a:srgbClr val="433595">
              <a:hueOff val="0"/>
              <a:satOff val="0"/>
              <a:lumOff val="0"/>
              <a:alphaOff val="0"/>
            </a:srgbClr>
          </a:solidFill>
          <a:prstDash val="solid"/>
        </a:ln>
        <a:effectLst/>
      </dgm:spPr>
      <dgm:t>
        <a:bodyPr/>
        <a:lstStyle/>
        <a:p>
          <a:endParaRPr lang="fi-FI" dirty="0">
            <a:solidFill>
              <a:sysClr val="window" lastClr="FFFFFF"/>
            </a:solidFill>
            <a:latin typeface="Arial"/>
            <a:ea typeface="+mn-ea"/>
            <a:cs typeface="+mn-cs"/>
          </a:endParaRPr>
        </a:p>
      </dgm:t>
    </dgm:pt>
    <dgm:pt modelId="{A7408A54-BEAA-4346-B41F-F45F6E29A0B5}" type="parTrans" cxnId="{05631A08-5FBA-4F39-B106-2E5E29261AD9}">
      <dgm:prSet/>
      <dgm:spPr/>
      <dgm:t>
        <a:bodyPr/>
        <a:lstStyle/>
        <a:p>
          <a:endParaRPr lang="fi-FI"/>
        </a:p>
      </dgm:t>
    </dgm:pt>
    <dgm:pt modelId="{7A02B886-9B90-468D-A56B-22FBB62E93EE}" type="sibTrans" cxnId="{05631A08-5FBA-4F39-B106-2E5E29261AD9}">
      <dgm:prSet/>
      <dgm:spPr/>
      <dgm:t>
        <a:bodyPr/>
        <a:lstStyle/>
        <a:p>
          <a:endParaRPr lang="fi-FI"/>
        </a:p>
      </dgm:t>
    </dgm:pt>
    <dgm:pt modelId="{B0EA64D0-D4CE-4CCC-A244-4E3C98103E33}">
      <dgm:prSet phldrT="[Teksti]"/>
      <dgm:spPr>
        <a:xfrm rot="5400000">
          <a:off x="4426191" y="-1343395"/>
          <a:ext cx="1251743" cy="7408064"/>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gm:spPr>
      <dgm:t>
        <a:bodyPr/>
        <a:lstStyle/>
        <a:p>
          <a:endParaRPr lang="fi-FI" dirty="0">
            <a:solidFill>
              <a:sysClr val="windowText" lastClr="000000">
                <a:hueOff val="0"/>
                <a:satOff val="0"/>
                <a:lumOff val="0"/>
                <a:alphaOff val="0"/>
              </a:sysClr>
            </a:solidFill>
            <a:latin typeface="Arial"/>
            <a:ea typeface="+mn-ea"/>
            <a:cs typeface="+mn-cs"/>
          </a:endParaRPr>
        </a:p>
      </dgm:t>
    </dgm:pt>
    <dgm:pt modelId="{261CCC56-44FE-4FDE-826A-C987D9445750}" type="parTrans" cxnId="{040DC3CC-E9D7-4727-A9D0-793F61E44DF2}">
      <dgm:prSet/>
      <dgm:spPr/>
      <dgm:t>
        <a:bodyPr/>
        <a:lstStyle/>
        <a:p>
          <a:endParaRPr lang="fi-FI"/>
        </a:p>
      </dgm:t>
    </dgm:pt>
    <dgm:pt modelId="{280B1EA7-83DA-4A0E-A6BC-9218964D8AD4}" type="sibTrans" cxnId="{040DC3CC-E9D7-4727-A9D0-793F61E44DF2}">
      <dgm:prSet/>
      <dgm:spPr/>
      <dgm:t>
        <a:bodyPr/>
        <a:lstStyle/>
        <a:p>
          <a:endParaRPr lang="fi-FI"/>
        </a:p>
      </dgm:t>
    </dgm:pt>
    <dgm:pt modelId="{2EF42817-DD15-49A3-8DD6-1AB11080EC3C}">
      <dgm:prSet phldrT="[Teksti]"/>
      <dgm:spPr>
        <a:xfrm rot="5400000">
          <a:off x="4426191" y="-1343395"/>
          <a:ext cx="1251743" cy="7408064"/>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gm:spPr>
      <dgm:t>
        <a:bodyPr/>
        <a:lstStyle/>
        <a:p>
          <a:endParaRPr lang="fi-FI" dirty="0">
            <a:solidFill>
              <a:sysClr val="windowText" lastClr="000000">
                <a:hueOff val="0"/>
                <a:satOff val="0"/>
                <a:lumOff val="0"/>
                <a:alphaOff val="0"/>
              </a:sysClr>
            </a:solidFill>
            <a:latin typeface="Arial"/>
            <a:ea typeface="+mn-ea"/>
            <a:cs typeface="+mn-cs"/>
          </a:endParaRPr>
        </a:p>
      </dgm:t>
    </dgm:pt>
    <dgm:pt modelId="{02EE24CB-A627-4007-9B74-894CE4F1B363}" type="parTrans" cxnId="{96FB4F52-6BD2-4F02-B4FD-1450975E8F31}">
      <dgm:prSet/>
      <dgm:spPr/>
      <dgm:t>
        <a:bodyPr/>
        <a:lstStyle/>
        <a:p>
          <a:endParaRPr lang="fi-FI"/>
        </a:p>
      </dgm:t>
    </dgm:pt>
    <dgm:pt modelId="{3D68D998-7562-4C59-8EE9-0F376CC2BCB0}" type="sibTrans" cxnId="{96FB4F52-6BD2-4F02-B4FD-1450975E8F31}">
      <dgm:prSet/>
      <dgm:spPr/>
      <dgm:t>
        <a:bodyPr/>
        <a:lstStyle/>
        <a:p>
          <a:endParaRPr lang="fi-FI"/>
        </a:p>
      </dgm:t>
    </dgm:pt>
    <dgm:pt modelId="{CAB95DD4-93ED-469A-9FCC-F44A26B48240}">
      <dgm:prSet phldrT="[Teksti]"/>
      <dgm:spPr>
        <a:xfrm rot="5400000">
          <a:off x="-288863" y="3758186"/>
          <a:ext cx="1925759" cy="1348031"/>
        </a:xfrm>
        <a:prstGeom prst="chevron">
          <a:avLst/>
        </a:prstGeom>
        <a:solidFill>
          <a:srgbClr val="433595">
            <a:hueOff val="0"/>
            <a:satOff val="0"/>
            <a:lumOff val="0"/>
            <a:alphaOff val="0"/>
          </a:srgbClr>
        </a:solidFill>
        <a:ln w="10795" cap="flat" cmpd="sng" algn="ctr">
          <a:solidFill>
            <a:srgbClr val="433595">
              <a:hueOff val="0"/>
              <a:satOff val="0"/>
              <a:lumOff val="0"/>
              <a:alphaOff val="0"/>
            </a:srgbClr>
          </a:solidFill>
          <a:prstDash val="solid"/>
        </a:ln>
        <a:effectLst/>
      </dgm:spPr>
      <dgm:t>
        <a:bodyPr/>
        <a:lstStyle/>
        <a:p>
          <a:endParaRPr lang="fi-FI" dirty="0">
            <a:solidFill>
              <a:sysClr val="window" lastClr="FFFFFF"/>
            </a:solidFill>
            <a:latin typeface="Arial"/>
            <a:ea typeface="+mn-ea"/>
            <a:cs typeface="+mn-cs"/>
          </a:endParaRPr>
        </a:p>
      </dgm:t>
    </dgm:pt>
    <dgm:pt modelId="{9958D438-BD6B-4CED-B0B2-4839B4F5FB7B}" type="parTrans" cxnId="{49C49CA6-9952-4693-811D-D7F2433D360E}">
      <dgm:prSet/>
      <dgm:spPr/>
      <dgm:t>
        <a:bodyPr/>
        <a:lstStyle/>
        <a:p>
          <a:endParaRPr lang="fi-FI"/>
        </a:p>
      </dgm:t>
    </dgm:pt>
    <dgm:pt modelId="{EDD90895-3587-47A9-8CBC-5939DD0362C1}" type="sibTrans" cxnId="{49C49CA6-9952-4693-811D-D7F2433D360E}">
      <dgm:prSet/>
      <dgm:spPr/>
      <dgm:t>
        <a:bodyPr/>
        <a:lstStyle/>
        <a:p>
          <a:endParaRPr lang="fi-FI"/>
        </a:p>
      </dgm:t>
    </dgm:pt>
    <dgm:pt modelId="{F8F38923-1F6F-443A-AA86-CC9C9DE9E2A7}">
      <dgm:prSet phldrT="[Teksti]"/>
      <dgm:spPr>
        <a:xfrm rot="5400000">
          <a:off x="4426191" y="391162"/>
          <a:ext cx="1251743" cy="7408064"/>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gm:spPr>
      <dgm:t>
        <a:bodyPr/>
        <a:lstStyle/>
        <a:p>
          <a:endParaRPr lang="fi-FI" dirty="0">
            <a:solidFill>
              <a:sysClr val="windowText" lastClr="000000">
                <a:hueOff val="0"/>
                <a:satOff val="0"/>
                <a:lumOff val="0"/>
                <a:alphaOff val="0"/>
              </a:sysClr>
            </a:solidFill>
            <a:latin typeface="Arial"/>
            <a:ea typeface="+mn-ea"/>
            <a:cs typeface="+mn-cs"/>
          </a:endParaRPr>
        </a:p>
      </dgm:t>
    </dgm:pt>
    <dgm:pt modelId="{DA37773D-B15C-44B7-9821-EC8F87714F78}" type="parTrans" cxnId="{C6275927-AF0B-4D54-9131-CE6BAD6A24F5}">
      <dgm:prSet/>
      <dgm:spPr/>
      <dgm:t>
        <a:bodyPr/>
        <a:lstStyle/>
        <a:p>
          <a:endParaRPr lang="fi-FI"/>
        </a:p>
      </dgm:t>
    </dgm:pt>
    <dgm:pt modelId="{1454F8AA-2044-4C41-BC15-43993BF7B626}" type="sibTrans" cxnId="{C6275927-AF0B-4D54-9131-CE6BAD6A24F5}">
      <dgm:prSet/>
      <dgm:spPr/>
      <dgm:t>
        <a:bodyPr/>
        <a:lstStyle/>
        <a:p>
          <a:endParaRPr lang="fi-FI"/>
        </a:p>
      </dgm:t>
    </dgm:pt>
    <dgm:pt modelId="{6D2B07BB-3F46-41D2-8B74-0E9307DB0EFB}">
      <dgm:prSet phldrT="[Teksti]"/>
      <dgm:spPr>
        <a:xfrm rot="5400000">
          <a:off x="4426191" y="391162"/>
          <a:ext cx="1251743" cy="7408064"/>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gm:spPr>
      <dgm:t>
        <a:bodyPr/>
        <a:lstStyle/>
        <a:p>
          <a:endParaRPr lang="fi-FI" dirty="0">
            <a:solidFill>
              <a:sysClr val="windowText" lastClr="000000">
                <a:hueOff val="0"/>
                <a:satOff val="0"/>
                <a:lumOff val="0"/>
                <a:alphaOff val="0"/>
              </a:sysClr>
            </a:solidFill>
            <a:latin typeface="Arial"/>
            <a:ea typeface="+mn-ea"/>
            <a:cs typeface="+mn-cs"/>
          </a:endParaRPr>
        </a:p>
      </dgm:t>
    </dgm:pt>
    <dgm:pt modelId="{09E7B35E-0AF5-4403-8378-21D37C73BBB4}" type="parTrans" cxnId="{7A081F76-F5CC-4155-9352-3C30EF692CF0}">
      <dgm:prSet/>
      <dgm:spPr/>
      <dgm:t>
        <a:bodyPr/>
        <a:lstStyle/>
        <a:p>
          <a:endParaRPr lang="fi-FI"/>
        </a:p>
      </dgm:t>
    </dgm:pt>
    <dgm:pt modelId="{8D702EF0-C2D0-496E-BB26-A38373511EB0}" type="sibTrans" cxnId="{7A081F76-F5CC-4155-9352-3C30EF692CF0}">
      <dgm:prSet/>
      <dgm:spPr/>
      <dgm:t>
        <a:bodyPr/>
        <a:lstStyle/>
        <a:p>
          <a:endParaRPr lang="fi-FI"/>
        </a:p>
      </dgm:t>
    </dgm:pt>
    <dgm:pt modelId="{1BE00B19-6905-4CFB-835E-D4E2F1A213BD}" type="pres">
      <dgm:prSet presAssocID="{AB9DD0AD-293A-485E-9A16-40ABF7772338}" presName="linearFlow" presStyleCnt="0">
        <dgm:presLayoutVars>
          <dgm:dir/>
          <dgm:animLvl val="lvl"/>
          <dgm:resizeHandles val="exact"/>
        </dgm:presLayoutVars>
      </dgm:prSet>
      <dgm:spPr/>
    </dgm:pt>
    <dgm:pt modelId="{0F2EC9C7-F8FD-4752-AF6B-113F7C7F27A8}" type="pres">
      <dgm:prSet presAssocID="{2E79FB8A-CBAA-4FDD-BD97-19760CA60BF1}" presName="composite" presStyleCnt="0"/>
      <dgm:spPr/>
    </dgm:pt>
    <dgm:pt modelId="{D2E726A9-D245-431C-B46B-717A222BCEB3}" type="pres">
      <dgm:prSet presAssocID="{2E79FB8A-CBAA-4FDD-BD97-19760CA60BF1}" presName="parentText" presStyleLbl="alignNode1" presStyleIdx="0" presStyleCnt="3">
        <dgm:presLayoutVars>
          <dgm:chMax val="1"/>
          <dgm:bulletEnabled val="1"/>
        </dgm:presLayoutVars>
      </dgm:prSet>
      <dgm:spPr/>
    </dgm:pt>
    <dgm:pt modelId="{84E7D1F3-5F6B-4BD0-A7A4-0AA712F22CD1}" type="pres">
      <dgm:prSet presAssocID="{2E79FB8A-CBAA-4FDD-BD97-19760CA60BF1}" presName="descendantText" presStyleLbl="alignAcc1" presStyleIdx="0" presStyleCnt="3" custLinFactY="-100000" custLinFactNeighborX="39152" custLinFactNeighborY="-170389">
        <dgm:presLayoutVars>
          <dgm:bulletEnabled val="1"/>
        </dgm:presLayoutVars>
      </dgm:prSet>
      <dgm:spPr/>
    </dgm:pt>
    <dgm:pt modelId="{CA7F03AD-AC47-401F-BD9D-C2144047B945}" type="pres">
      <dgm:prSet presAssocID="{B66BD6F3-4EAB-445F-8265-FDC84D56B0E8}" presName="sp" presStyleCnt="0"/>
      <dgm:spPr/>
    </dgm:pt>
    <dgm:pt modelId="{0460AC9F-591C-4FE4-AD64-B14BB7DF1AD2}" type="pres">
      <dgm:prSet presAssocID="{FD1490C6-19B7-47BF-95F8-C3E3E30FD306}" presName="composite" presStyleCnt="0"/>
      <dgm:spPr/>
    </dgm:pt>
    <dgm:pt modelId="{2D8568E2-0946-4C74-B352-19242E6B87A6}" type="pres">
      <dgm:prSet presAssocID="{FD1490C6-19B7-47BF-95F8-C3E3E30FD306}" presName="parentText" presStyleLbl="alignNode1" presStyleIdx="1" presStyleCnt="3">
        <dgm:presLayoutVars>
          <dgm:chMax val="1"/>
          <dgm:bulletEnabled val="1"/>
        </dgm:presLayoutVars>
      </dgm:prSet>
      <dgm:spPr/>
    </dgm:pt>
    <dgm:pt modelId="{6C53B88A-B7F3-4517-B2D2-B5089CC8B629}" type="pres">
      <dgm:prSet presAssocID="{FD1490C6-19B7-47BF-95F8-C3E3E30FD306}" presName="descendantText" presStyleLbl="alignAcc1" presStyleIdx="1" presStyleCnt="3">
        <dgm:presLayoutVars>
          <dgm:bulletEnabled val="1"/>
        </dgm:presLayoutVars>
      </dgm:prSet>
      <dgm:spPr/>
    </dgm:pt>
    <dgm:pt modelId="{E777D44F-7C95-4C40-8EEA-07D8A10FE8FB}" type="pres">
      <dgm:prSet presAssocID="{7A02B886-9B90-468D-A56B-22FBB62E93EE}" presName="sp" presStyleCnt="0"/>
      <dgm:spPr/>
    </dgm:pt>
    <dgm:pt modelId="{67DA9AE2-68BD-4E39-B0EE-304E1A6D3950}" type="pres">
      <dgm:prSet presAssocID="{CAB95DD4-93ED-469A-9FCC-F44A26B48240}" presName="composite" presStyleCnt="0"/>
      <dgm:spPr/>
    </dgm:pt>
    <dgm:pt modelId="{4840A8FC-942F-45A1-A5FA-D9F43ED44EF1}" type="pres">
      <dgm:prSet presAssocID="{CAB95DD4-93ED-469A-9FCC-F44A26B48240}" presName="parentText" presStyleLbl="alignNode1" presStyleIdx="2" presStyleCnt="3">
        <dgm:presLayoutVars>
          <dgm:chMax val="1"/>
          <dgm:bulletEnabled val="1"/>
        </dgm:presLayoutVars>
      </dgm:prSet>
      <dgm:spPr/>
    </dgm:pt>
    <dgm:pt modelId="{38783ED0-5017-4AFC-ADE4-ED53413390CA}" type="pres">
      <dgm:prSet presAssocID="{CAB95DD4-93ED-469A-9FCC-F44A26B48240}" presName="descendantText" presStyleLbl="alignAcc1" presStyleIdx="2" presStyleCnt="3">
        <dgm:presLayoutVars>
          <dgm:bulletEnabled val="1"/>
        </dgm:presLayoutVars>
      </dgm:prSet>
      <dgm:spPr/>
    </dgm:pt>
  </dgm:ptLst>
  <dgm:cxnLst>
    <dgm:cxn modelId="{05631A08-5FBA-4F39-B106-2E5E29261AD9}" srcId="{AB9DD0AD-293A-485E-9A16-40ABF7772338}" destId="{FD1490C6-19B7-47BF-95F8-C3E3E30FD306}" srcOrd="1" destOrd="0" parTransId="{A7408A54-BEAA-4346-B41F-F45F6E29A0B5}" sibTransId="{7A02B886-9B90-468D-A56B-22FBB62E93EE}"/>
    <dgm:cxn modelId="{0E26E10F-C25C-4B06-82E3-FC9F45BD0A17}" type="presOf" srcId="{F8F38923-1F6F-443A-AA86-CC9C9DE9E2A7}" destId="{38783ED0-5017-4AFC-ADE4-ED53413390CA}" srcOrd="0" destOrd="0" presId="urn:microsoft.com/office/officeart/2005/8/layout/chevron2"/>
    <dgm:cxn modelId="{2E4CD211-B1E7-430D-8ED5-FFA65C59F3F9}" srcId="{2E79FB8A-CBAA-4FDD-BD97-19760CA60BF1}" destId="{4383BD43-1F04-4B32-9F0D-500D972BE9A9}" srcOrd="1" destOrd="0" parTransId="{959E27E7-505F-4E0A-AC21-8113F4E7BAFF}" sibTransId="{AEB48179-3691-44CA-B260-B6CD10F5D713}"/>
    <dgm:cxn modelId="{73E48912-7CB8-4D5E-8D78-3531E8E7F24A}" type="presOf" srcId="{2E79FB8A-CBAA-4FDD-BD97-19760CA60BF1}" destId="{D2E726A9-D245-431C-B46B-717A222BCEB3}" srcOrd="0" destOrd="0" presId="urn:microsoft.com/office/officeart/2005/8/layout/chevron2"/>
    <dgm:cxn modelId="{F31D2513-709F-4DA0-9633-CC76210F27D0}" srcId="{2E79FB8A-CBAA-4FDD-BD97-19760CA60BF1}" destId="{ABC43731-FBB5-4794-B867-AC4723A62FC4}" srcOrd="0" destOrd="0" parTransId="{76F148E2-89EC-4541-9FAD-DAA748F65C7C}" sibTransId="{7FA032E3-0E51-4D0F-83C0-E4380846DC06}"/>
    <dgm:cxn modelId="{7D10EC23-8225-40C8-9076-406BF66CE020}" type="presOf" srcId="{AB9DD0AD-293A-485E-9A16-40ABF7772338}" destId="{1BE00B19-6905-4CFB-835E-D4E2F1A213BD}" srcOrd="0" destOrd="0" presId="urn:microsoft.com/office/officeart/2005/8/layout/chevron2"/>
    <dgm:cxn modelId="{C6275927-AF0B-4D54-9131-CE6BAD6A24F5}" srcId="{CAB95DD4-93ED-469A-9FCC-F44A26B48240}" destId="{F8F38923-1F6F-443A-AA86-CC9C9DE9E2A7}" srcOrd="0" destOrd="0" parTransId="{DA37773D-B15C-44B7-9821-EC8F87714F78}" sibTransId="{1454F8AA-2044-4C41-BC15-43993BF7B626}"/>
    <dgm:cxn modelId="{C359B133-0CA6-4ACF-9A95-3280D7B1AE70}" type="presOf" srcId="{2EF42817-DD15-49A3-8DD6-1AB11080EC3C}" destId="{6C53B88A-B7F3-4517-B2D2-B5089CC8B629}" srcOrd="0" destOrd="1" presId="urn:microsoft.com/office/officeart/2005/8/layout/chevron2"/>
    <dgm:cxn modelId="{704C7746-D44C-4861-92B1-E52E3A762D8E}" srcId="{AB9DD0AD-293A-485E-9A16-40ABF7772338}" destId="{2E79FB8A-CBAA-4FDD-BD97-19760CA60BF1}" srcOrd="0" destOrd="0" parTransId="{686BCE2E-2049-4223-BD16-5A43A4EE9517}" sibTransId="{B66BD6F3-4EAB-445F-8265-FDC84D56B0E8}"/>
    <dgm:cxn modelId="{96FB4F52-6BD2-4F02-B4FD-1450975E8F31}" srcId="{FD1490C6-19B7-47BF-95F8-C3E3E30FD306}" destId="{2EF42817-DD15-49A3-8DD6-1AB11080EC3C}" srcOrd="1" destOrd="0" parTransId="{02EE24CB-A627-4007-9B74-894CE4F1B363}" sibTransId="{3D68D998-7562-4C59-8EE9-0F376CC2BCB0}"/>
    <dgm:cxn modelId="{7A081F76-F5CC-4155-9352-3C30EF692CF0}" srcId="{CAB95DD4-93ED-469A-9FCC-F44A26B48240}" destId="{6D2B07BB-3F46-41D2-8B74-0E9307DB0EFB}" srcOrd="1" destOrd="0" parTransId="{09E7B35E-0AF5-4403-8378-21D37C73BBB4}" sibTransId="{8D702EF0-C2D0-496E-BB26-A38373511EB0}"/>
    <dgm:cxn modelId="{A5D89877-C78A-4DB1-961D-888C458E7A37}" type="presOf" srcId="{FD1490C6-19B7-47BF-95F8-C3E3E30FD306}" destId="{2D8568E2-0946-4C74-B352-19242E6B87A6}" srcOrd="0" destOrd="0" presId="urn:microsoft.com/office/officeart/2005/8/layout/chevron2"/>
    <dgm:cxn modelId="{99E71178-E7FA-4EA5-8707-C91A26560B78}" type="presOf" srcId="{6D2B07BB-3F46-41D2-8B74-0E9307DB0EFB}" destId="{38783ED0-5017-4AFC-ADE4-ED53413390CA}" srcOrd="0" destOrd="1" presId="urn:microsoft.com/office/officeart/2005/8/layout/chevron2"/>
    <dgm:cxn modelId="{98DD109C-5B6C-4069-A924-E5D55F7B8F0F}" type="presOf" srcId="{CAB95DD4-93ED-469A-9FCC-F44A26B48240}" destId="{4840A8FC-942F-45A1-A5FA-D9F43ED44EF1}" srcOrd="0" destOrd="0" presId="urn:microsoft.com/office/officeart/2005/8/layout/chevron2"/>
    <dgm:cxn modelId="{77F93FA3-D827-44CC-B14F-9E2F650E2F82}" type="presOf" srcId="{ABC43731-FBB5-4794-B867-AC4723A62FC4}" destId="{84E7D1F3-5F6B-4BD0-A7A4-0AA712F22CD1}" srcOrd="0" destOrd="0" presId="urn:microsoft.com/office/officeart/2005/8/layout/chevron2"/>
    <dgm:cxn modelId="{E73349A4-B4E6-42EC-B5A4-1715A533B484}" type="presOf" srcId="{4383BD43-1F04-4B32-9F0D-500D972BE9A9}" destId="{84E7D1F3-5F6B-4BD0-A7A4-0AA712F22CD1}" srcOrd="0" destOrd="1" presId="urn:microsoft.com/office/officeart/2005/8/layout/chevron2"/>
    <dgm:cxn modelId="{49C49CA6-9952-4693-811D-D7F2433D360E}" srcId="{AB9DD0AD-293A-485E-9A16-40ABF7772338}" destId="{CAB95DD4-93ED-469A-9FCC-F44A26B48240}" srcOrd="2" destOrd="0" parTransId="{9958D438-BD6B-4CED-B0B2-4839B4F5FB7B}" sibTransId="{EDD90895-3587-47A9-8CBC-5939DD0362C1}"/>
    <dgm:cxn modelId="{040DC3CC-E9D7-4727-A9D0-793F61E44DF2}" srcId="{FD1490C6-19B7-47BF-95F8-C3E3E30FD306}" destId="{B0EA64D0-D4CE-4CCC-A244-4E3C98103E33}" srcOrd="0" destOrd="0" parTransId="{261CCC56-44FE-4FDE-826A-C987D9445750}" sibTransId="{280B1EA7-83DA-4A0E-A6BC-9218964D8AD4}"/>
    <dgm:cxn modelId="{072B24F5-791C-4E4C-9412-F35EE7964DEE}" type="presOf" srcId="{B0EA64D0-D4CE-4CCC-A244-4E3C98103E33}" destId="{6C53B88A-B7F3-4517-B2D2-B5089CC8B629}" srcOrd="0" destOrd="0" presId="urn:microsoft.com/office/officeart/2005/8/layout/chevron2"/>
    <dgm:cxn modelId="{CA589857-CA20-4FED-A2D0-0908181BE6F5}" type="presParOf" srcId="{1BE00B19-6905-4CFB-835E-D4E2F1A213BD}" destId="{0F2EC9C7-F8FD-4752-AF6B-113F7C7F27A8}" srcOrd="0" destOrd="0" presId="urn:microsoft.com/office/officeart/2005/8/layout/chevron2"/>
    <dgm:cxn modelId="{71AE2E42-4D51-4442-AA9B-8BF9B0E21CF0}" type="presParOf" srcId="{0F2EC9C7-F8FD-4752-AF6B-113F7C7F27A8}" destId="{D2E726A9-D245-431C-B46B-717A222BCEB3}" srcOrd="0" destOrd="0" presId="urn:microsoft.com/office/officeart/2005/8/layout/chevron2"/>
    <dgm:cxn modelId="{DC7B115E-0A4F-4B2D-9E95-CCBD7C23DDDB}" type="presParOf" srcId="{0F2EC9C7-F8FD-4752-AF6B-113F7C7F27A8}" destId="{84E7D1F3-5F6B-4BD0-A7A4-0AA712F22CD1}" srcOrd="1" destOrd="0" presId="urn:microsoft.com/office/officeart/2005/8/layout/chevron2"/>
    <dgm:cxn modelId="{D8C64833-0359-4023-9EB4-DCEEFE85A8F0}" type="presParOf" srcId="{1BE00B19-6905-4CFB-835E-D4E2F1A213BD}" destId="{CA7F03AD-AC47-401F-BD9D-C2144047B945}" srcOrd="1" destOrd="0" presId="urn:microsoft.com/office/officeart/2005/8/layout/chevron2"/>
    <dgm:cxn modelId="{B7A1C903-5C4D-4C6C-9E4B-09598D8D3D6D}" type="presParOf" srcId="{1BE00B19-6905-4CFB-835E-D4E2F1A213BD}" destId="{0460AC9F-591C-4FE4-AD64-B14BB7DF1AD2}" srcOrd="2" destOrd="0" presId="urn:microsoft.com/office/officeart/2005/8/layout/chevron2"/>
    <dgm:cxn modelId="{DD88AB16-AD0B-40B6-A3C9-ACA2DF30A065}" type="presParOf" srcId="{0460AC9F-591C-4FE4-AD64-B14BB7DF1AD2}" destId="{2D8568E2-0946-4C74-B352-19242E6B87A6}" srcOrd="0" destOrd="0" presId="urn:microsoft.com/office/officeart/2005/8/layout/chevron2"/>
    <dgm:cxn modelId="{37A05101-B1AA-43A8-845E-48DB4A0A226D}" type="presParOf" srcId="{0460AC9F-591C-4FE4-AD64-B14BB7DF1AD2}" destId="{6C53B88A-B7F3-4517-B2D2-B5089CC8B629}" srcOrd="1" destOrd="0" presId="urn:microsoft.com/office/officeart/2005/8/layout/chevron2"/>
    <dgm:cxn modelId="{B2FCEF43-590F-4465-84B9-7EF98242E1E1}" type="presParOf" srcId="{1BE00B19-6905-4CFB-835E-D4E2F1A213BD}" destId="{E777D44F-7C95-4C40-8EEA-07D8A10FE8FB}" srcOrd="3" destOrd="0" presId="urn:microsoft.com/office/officeart/2005/8/layout/chevron2"/>
    <dgm:cxn modelId="{AF08639E-A3B2-4380-9581-5A1B97E5F089}" type="presParOf" srcId="{1BE00B19-6905-4CFB-835E-D4E2F1A213BD}" destId="{67DA9AE2-68BD-4E39-B0EE-304E1A6D3950}" srcOrd="4" destOrd="0" presId="urn:microsoft.com/office/officeart/2005/8/layout/chevron2"/>
    <dgm:cxn modelId="{8173D81A-C165-4909-8671-8821E3E54444}" type="presParOf" srcId="{67DA9AE2-68BD-4E39-B0EE-304E1A6D3950}" destId="{4840A8FC-942F-45A1-A5FA-D9F43ED44EF1}" srcOrd="0" destOrd="0" presId="urn:microsoft.com/office/officeart/2005/8/layout/chevron2"/>
    <dgm:cxn modelId="{C781584F-3168-4B2E-BE68-641D495AEB7F}" type="presParOf" srcId="{67DA9AE2-68BD-4E39-B0EE-304E1A6D3950}" destId="{38783ED0-5017-4AFC-ADE4-ED53413390CA}"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29501A-9423-4598-A2CE-884D8F960E57}" type="doc">
      <dgm:prSet loTypeId="urn:microsoft.com/office/officeart/2005/8/layout/radial6" loCatId="relationship" qsTypeId="urn:microsoft.com/office/officeart/2005/8/quickstyle/simple1" qsCatId="simple" csTypeId="urn:microsoft.com/office/officeart/2005/8/colors/accent1_2" csCatId="accent1" phldr="0"/>
      <dgm:spPr/>
      <dgm:t>
        <a:bodyPr/>
        <a:lstStyle/>
        <a:p>
          <a:endParaRPr lang="fi-FI"/>
        </a:p>
      </dgm:t>
    </dgm:pt>
    <dgm:pt modelId="{22E629F1-E752-4EFF-BF13-C7A1F6EEAA77}">
      <dgm:prSet phldrT="[Teksti]"/>
      <dgm:spPr>
        <a:xfrm>
          <a:off x="4479209" y="2157130"/>
          <a:ext cx="2366439" cy="2366439"/>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gm:spPr>
      <dgm:t>
        <a:bodyPr/>
        <a:lstStyle/>
        <a:p>
          <a:endParaRPr lang="fi-FI" dirty="0">
            <a:solidFill>
              <a:sysClr val="window" lastClr="FFFFFF"/>
            </a:solidFill>
            <a:latin typeface="Arial"/>
            <a:ea typeface="+mn-ea"/>
            <a:cs typeface="+mn-cs"/>
          </a:endParaRPr>
        </a:p>
      </dgm:t>
    </dgm:pt>
    <dgm:pt modelId="{589AD25F-31C7-4A6A-91AD-67FEC785E43D}" type="parTrans" cxnId="{554841EB-FB85-4AFE-B134-BDC0B4D1FE5E}">
      <dgm:prSet/>
      <dgm:spPr/>
      <dgm:t>
        <a:bodyPr/>
        <a:lstStyle/>
        <a:p>
          <a:endParaRPr lang="fi-FI"/>
        </a:p>
      </dgm:t>
    </dgm:pt>
    <dgm:pt modelId="{C544732F-5D8B-4373-89D9-1DE96F52223F}" type="sibTrans" cxnId="{554841EB-FB85-4AFE-B134-BDC0B4D1FE5E}">
      <dgm:prSet/>
      <dgm:spPr/>
      <dgm:t>
        <a:bodyPr/>
        <a:lstStyle/>
        <a:p>
          <a:endParaRPr lang="fi-FI"/>
        </a:p>
      </dgm:t>
    </dgm:pt>
    <dgm:pt modelId="{6E7EB0FA-23F0-4CFA-BF1C-31F9BBAF7F80}">
      <dgm:prSet phldrT="[Teksti]"/>
      <dgm:spPr>
        <a:xfrm>
          <a:off x="4592852" y="1967"/>
          <a:ext cx="1656507" cy="1656507"/>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gm:spPr>
      <dgm:t>
        <a:bodyPr/>
        <a:lstStyle/>
        <a:p>
          <a:endParaRPr lang="fi-FI" dirty="0">
            <a:solidFill>
              <a:sysClr val="window" lastClr="FFFFFF"/>
            </a:solidFill>
            <a:latin typeface="Arial"/>
            <a:ea typeface="+mn-ea"/>
            <a:cs typeface="+mn-cs"/>
          </a:endParaRPr>
        </a:p>
      </dgm:t>
    </dgm:pt>
    <dgm:pt modelId="{D05F6870-F00C-4CCE-B5A5-6EBFEE49C77D}" type="parTrans" cxnId="{677D92F2-400D-4933-871A-9E52525A0D39}">
      <dgm:prSet/>
      <dgm:spPr/>
      <dgm:t>
        <a:bodyPr/>
        <a:lstStyle/>
        <a:p>
          <a:endParaRPr lang="fi-FI"/>
        </a:p>
      </dgm:t>
    </dgm:pt>
    <dgm:pt modelId="{36B91D20-6F78-4CF7-BF19-42D607A83E08}" type="sibTrans" cxnId="{677D92F2-400D-4933-871A-9E52525A0D39}">
      <dgm:prSet/>
      <dgm:spPr>
        <a:xfrm>
          <a:off x="2851342" y="770587"/>
          <a:ext cx="5139526" cy="5139526"/>
        </a:xfrm>
        <a:prstGeom prst="blockArc">
          <a:avLst>
            <a:gd name="adj1" fmla="val 16200000"/>
            <a:gd name="adj2" fmla="val 0"/>
            <a:gd name="adj3" fmla="val 4641"/>
          </a:avLst>
        </a:prstGeom>
        <a:solidFill>
          <a:srgbClr val="433595">
            <a:tint val="60000"/>
            <a:hueOff val="0"/>
            <a:satOff val="0"/>
            <a:lumOff val="0"/>
            <a:alphaOff val="0"/>
          </a:srgbClr>
        </a:solidFill>
        <a:ln>
          <a:noFill/>
        </a:ln>
        <a:effectLst/>
      </dgm:spPr>
      <dgm:t>
        <a:bodyPr/>
        <a:lstStyle/>
        <a:p>
          <a:endParaRPr lang="fi-FI"/>
        </a:p>
      </dgm:t>
    </dgm:pt>
    <dgm:pt modelId="{9E6CDE0B-A795-43F0-81D2-8988CF390A25}">
      <dgm:prSet phldrT="[Teksti]"/>
      <dgm:spPr>
        <a:xfrm>
          <a:off x="7102981" y="2512096"/>
          <a:ext cx="1656507" cy="1656507"/>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gm:spPr>
      <dgm:t>
        <a:bodyPr/>
        <a:lstStyle/>
        <a:p>
          <a:endParaRPr lang="fi-FI" dirty="0">
            <a:solidFill>
              <a:sysClr val="window" lastClr="FFFFFF"/>
            </a:solidFill>
            <a:latin typeface="Arial"/>
            <a:ea typeface="+mn-ea"/>
            <a:cs typeface="+mn-cs"/>
          </a:endParaRPr>
        </a:p>
      </dgm:t>
    </dgm:pt>
    <dgm:pt modelId="{44A800E8-9961-4A75-9798-FDBB4ABC1D21}" type="parTrans" cxnId="{75037353-DA15-43DB-A138-BC7D7BF43509}">
      <dgm:prSet/>
      <dgm:spPr/>
      <dgm:t>
        <a:bodyPr/>
        <a:lstStyle/>
        <a:p>
          <a:endParaRPr lang="fi-FI"/>
        </a:p>
      </dgm:t>
    </dgm:pt>
    <dgm:pt modelId="{FCBFD746-FDA0-4B74-99AE-3E1715447E10}" type="sibTrans" cxnId="{75037353-DA15-43DB-A138-BC7D7BF43509}">
      <dgm:prSet/>
      <dgm:spPr>
        <a:xfrm>
          <a:off x="2851342" y="770587"/>
          <a:ext cx="5139526" cy="5139526"/>
        </a:xfrm>
        <a:prstGeom prst="blockArc">
          <a:avLst>
            <a:gd name="adj1" fmla="val 0"/>
            <a:gd name="adj2" fmla="val 5400000"/>
            <a:gd name="adj3" fmla="val 4641"/>
          </a:avLst>
        </a:prstGeom>
        <a:solidFill>
          <a:srgbClr val="433595">
            <a:tint val="60000"/>
            <a:hueOff val="0"/>
            <a:satOff val="0"/>
            <a:lumOff val="0"/>
            <a:alphaOff val="0"/>
          </a:srgbClr>
        </a:solidFill>
        <a:ln>
          <a:noFill/>
        </a:ln>
        <a:effectLst/>
      </dgm:spPr>
      <dgm:t>
        <a:bodyPr/>
        <a:lstStyle/>
        <a:p>
          <a:endParaRPr lang="fi-FI"/>
        </a:p>
      </dgm:t>
    </dgm:pt>
    <dgm:pt modelId="{DF988A5D-9036-42EA-BD42-95D6C5ACEC78}">
      <dgm:prSet phldrT="[Teksti]"/>
      <dgm:spPr>
        <a:xfrm>
          <a:off x="4592852" y="5022225"/>
          <a:ext cx="1656507" cy="1656507"/>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gm:spPr>
      <dgm:t>
        <a:bodyPr/>
        <a:lstStyle/>
        <a:p>
          <a:endParaRPr lang="fi-FI" dirty="0">
            <a:solidFill>
              <a:sysClr val="window" lastClr="FFFFFF"/>
            </a:solidFill>
            <a:latin typeface="Arial"/>
            <a:ea typeface="+mn-ea"/>
            <a:cs typeface="+mn-cs"/>
          </a:endParaRPr>
        </a:p>
      </dgm:t>
    </dgm:pt>
    <dgm:pt modelId="{099B5F96-29A8-4677-A7CE-724D1FB78662}" type="parTrans" cxnId="{8DFA745C-2B13-4321-AF0A-19051D9A8475}">
      <dgm:prSet/>
      <dgm:spPr/>
      <dgm:t>
        <a:bodyPr/>
        <a:lstStyle/>
        <a:p>
          <a:endParaRPr lang="fi-FI"/>
        </a:p>
      </dgm:t>
    </dgm:pt>
    <dgm:pt modelId="{25AEFB17-A13C-4B6A-8E2E-8813483EE78A}" type="sibTrans" cxnId="{8DFA745C-2B13-4321-AF0A-19051D9A8475}">
      <dgm:prSet/>
      <dgm:spPr>
        <a:xfrm>
          <a:off x="2851342" y="770587"/>
          <a:ext cx="5139526" cy="5139526"/>
        </a:xfrm>
        <a:prstGeom prst="blockArc">
          <a:avLst>
            <a:gd name="adj1" fmla="val 5400000"/>
            <a:gd name="adj2" fmla="val 10800000"/>
            <a:gd name="adj3" fmla="val 4641"/>
          </a:avLst>
        </a:prstGeom>
        <a:solidFill>
          <a:srgbClr val="433595">
            <a:tint val="60000"/>
            <a:hueOff val="0"/>
            <a:satOff val="0"/>
            <a:lumOff val="0"/>
            <a:alphaOff val="0"/>
          </a:srgbClr>
        </a:solidFill>
        <a:ln>
          <a:noFill/>
        </a:ln>
        <a:effectLst/>
      </dgm:spPr>
      <dgm:t>
        <a:bodyPr/>
        <a:lstStyle/>
        <a:p>
          <a:endParaRPr lang="fi-FI"/>
        </a:p>
      </dgm:t>
    </dgm:pt>
    <dgm:pt modelId="{CDA2C445-EA6B-4B99-9684-85128D301F74}">
      <dgm:prSet phldrT="[Teksti]"/>
      <dgm:spPr>
        <a:xfrm>
          <a:off x="2082722" y="2512096"/>
          <a:ext cx="1656507" cy="1656507"/>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gm:spPr>
      <dgm:t>
        <a:bodyPr/>
        <a:lstStyle/>
        <a:p>
          <a:endParaRPr lang="fi-FI" dirty="0">
            <a:solidFill>
              <a:sysClr val="window" lastClr="FFFFFF"/>
            </a:solidFill>
            <a:latin typeface="Arial"/>
            <a:ea typeface="+mn-ea"/>
            <a:cs typeface="+mn-cs"/>
          </a:endParaRPr>
        </a:p>
      </dgm:t>
    </dgm:pt>
    <dgm:pt modelId="{D5B96341-5380-4D8A-B1C2-06270F78C1C7}" type="parTrans" cxnId="{545B5B62-3409-472A-A653-CA9B7A6E7E83}">
      <dgm:prSet/>
      <dgm:spPr/>
      <dgm:t>
        <a:bodyPr/>
        <a:lstStyle/>
        <a:p>
          <a:endParaRPr lang="fi-FI"/>
        </a:p>
      </dgm:t>
    </dgm:pt>
    <dgm:pt modelId="{B2CED8BC-518F-449A-88CE-4E7CC3A40F40}" type="sibTrans" cxnId="{545B5B62-3409-472A-A653-CA9B7A6E7E83}">
      <dgm:prSet/>
      <dgm:spPr>
        <a:xfrm>
          <a:off x="2851342" y="770587"/>
          <a:ext cx="5139526" cy="5139526"/>
        </a:xfrm>
        <a:prstGeom prst="blockArc">
          <a:avLst>
            <a:gd name="adj1" fmla="val 10800000"/>
            <a:gd name="adj2" fmla="val 16200000"/>
            <a:gd name="adj3" fmla="val 4641"/>
          </a:avLst>
        </a:prstGeom>
        <a:solidFill>
          <a:srgbClr val="433595">
            <a:tint val="60000"/>
            <a:hueOff val="0"/>
            <a:satOff val="0"/>
            <a:lumOff val="0"/>
            <a:alphaOff val="0"/>
          </a:srgbClr>
        </a:solidFill>
        <a:ln>
          <a:noFill/>
        </a:ln>
        <a:effectLst/>
      </dgm:spPr>
      <dgm:t>
        <a:bodyPr/>
        <a:lstStyle/>
        <a:p>
          <a:endParaRPr lang="fi-FI"/>
        </a:p>
      </dgm:t>
    </dgm:pt>
    <dgm:pt modelId="{270B8A39-7576-47FE-8A9B-F2E2343F0DCA}" type="pres">
      <dgm:prSet presAssocID="{6729501A-9423-4598-A2CE-884D8F960E57}" presName="Name0" presStyleCnt="0">
        <dgm:presLayoutVars>
          <dgm:chMax val="1"/>
          <dgm:dir/>
          <dgm:animLvl val="ctr"/>
          <dgm:resizeHandles val="exact"/>
        </dgm:presLayoutVars>
      </dgm:prSet>
      <dgm:spPr/>
    </dgm:pt>
    <dgm:pt modelId="{D39A51C6-9E89-4219-9E59-E117984643A3}" type="pres">
      <dgm:prSet presAssocID="{22E629F1-E752-4EFF-BF13-C7A1F6EEAA77}" presName="centerShape" presStyleLbl="node0" presStyleIdx="0" presStyleCnt="1" custLinFactNeighborX="-408" custLinFactNeighborY="62"/>
      <dgm:spPr/>
    </dgm:pt>
    <dgm:pt modelId="{7922C87E-2AE7-4CAE-861C-6D55F271C0F9}" type="pres">
      <dgm:prSet presAssocID="{6E7EB0FA-23F0-4CFA-BF1C-31F9BBAF7F80}" presName="node" presStyleLbl="node1" presStyleIdx="0" presStyleCnt="4">
        <dgm:presLayoutVars>
          <dgm:bulletEnabled val="1"/>
        </dgm:presLayoutVars>
      </dgm:prSet>
      <dgm:spPr/>
    </dgm:pt>
    <dgm:pt modelId="{2E9F0063-F0E2-4D1D-A58D-2EF77A52CE8C}" type="pres">
      <dgm:prSet presAssocID="{6E7EB0FA-23F0-4CFA-BF1C-31F9BBAF7F80}" presName="dummy" presStyleCnt="0"/>
      <dgm:spPr/>
    </dgm:pt>
    <dgm:pt modelId="{4E907C61-19AE-46A9-851B-3A03477E6D0C}" type="pres">
      <dgm:prSet presAssocID="{36B91D20-6F78-4CF7-BF19-42D607A83E08}" presName="sibTrans" presStyleLbl="sibTrans2D1" presStyleIdx="0" presStyleCnt="4"/>
      <dgm:spPr/>
    </dgm:pt>
    <dgm:pt modelId="{FB49B4CC-8DB6-4FB5-9694-E06DE67E3788}" type="pres">
      <dgm:prSet presAssocID="{9E6CDE0B-A795-43F0-81D2-8988CF390A25}" presName="node" presStyleLbl="node1" presStyleIdx="1" presStyleCnt="4">
        <dgm:presLayoutVars>
          <dgm:bulletEnabled val="1"/>
        </dgm:presLayoutVars>
      </dgm:prSet>
      <dgm:spPr/>
    </dgm:pt>
    <dgm:pt modelId="{3592878D-5FA9-4569-92E6-FDEDB86FD8FB}" type="pres">
      <dgm:prSet presAssocID="{9E6CDE0B-A795-43F0-81D2-8988CF390A25}" presName="dummy" presStyleCnt="0"/>
      <dgm:spPr/>
    </dgm:pt>
    <dgm:pt modelId="{37A82081-D163-4063-B1B4-6B6BEA703C62}" type="pres">
      <dgm:prSet presAssocID="{FCBFD746-FDA0-4B74-99AE-3E1715447E10}" presName="sibTrans" presStyleLbl="sibTrans2D1" presStyleIdx="1" presStyleCnt="4"/>
      <dgm:spPr/>
    </dgm:pt>
    <dgm:pt modelId="{A986D56D-2EF5-4A5A-9EA1-02CED579DED6}" type="pres">
      <dgm:prSet presAssocID="{DF988A5D-9036-42EA-BD42-95D6C5ACEC78}" presName="node" presStyleLbl="node1" presStyleIdx="2" presStyleCnt="4">
        <dgm:presLayoutVars>
          <dgm:bulletEnabled val="1"/>
        </dgm:presLayoutVars>
      </dgm:prSet>
      <dgm:spPr/>
    </dgm:pt>
    <dgm:pt modelId="{9C462185-17D6-452E-B5EB-9305D6E46267}" type="pres">
      <dgm:prSet presAssocID="{DF988A5D-9036-42EA-BD42-95D6C5ACEC78}" presName="dummy" presStyleCnt="0"/>
      <dgm:spPr/>
    </dgm:pt>
    <dgm:pt modelId="{4883A659-77A0-4652-8BB1-0235963032F8}" type="pres">
      <dgm:prSet presAssocID="{25AEFB17-A13C-4B6A-8E2E-8813483EE78A}" presName="sibTrans" presStyleLbl="sibTrans2D1" presStyleIdx="2" presStyleCnt="4"/>
      <dgm:spPr/>
    </dgm:pt>
    <dgm:pt modelId="{FE80A998-47B7-44E3-8848-FAFBF99A13FF}" type="pres">
      <dgm:prSet presAssocID="{CDA2C445-EA6B-4B99-9684-85128D301F74}" presName="node" presStyleLbl="node1" presStyleIdx="3" presStyleCnt="4">
        <dgm:presLayoutVars>
          <dgm:bulletEnabled val="1"/>
        </dgm:presLayoutVars>
      </dgm:prSet>
      <dgm:spPr/>
    </dgm:pt>
    <dgm:pt modelId="{67B77F6E-6494-48CC-9147-006E7B702835}" type="pres">
      <dgm:prSet presAssocID="{CDA2C445-EA6B-4B99-9684-85128D301F74}" presName="dummy" presStyleCnt="0"/>
      <dgm:spPr/>
    </dgm:pt>
    <dgm:pt modelId="{BA70C731-E812-4A85-AB69-B237002E7D97}" type="pres">
      <dgm:prSet presAssocID="{B2CED8BC-518F-449A-88CE-4E7CC3A40F40}" presName="sibTrans" presStyleLbl="sibTrans2D1" presStyleIdx="3" presStyleCnt="4"/>
      <dgm:spPr/>
    </dgm:pt>
  </dgm:ptLst>
  <dgm:cxnLst>
    <dgm:cxn modelId="{908B9A0D-0DD9-494F-A891-DF37528B79B8}" type="presOf" srcId="{DF988A5D-9036-42EA-BD42-95D6C5ACEC78}" destId="{A986D56D-2EF5-4A5A-9EA1-02CED579DED6}" srcOrd="0" destOrd="0" presId="urn:microsoft.com/office/officeart/2005/8/layout/radial6"/>
    <dgm:cxn modelId="{1AC00915-49DB-44E4-96AA-840E3F95E801}" type="presOf" srcId="{9E6CDE0B-A795-43F0-81D2-8988CF390A25}" destId="{FB49B4CC-8DB6-4FB5-9694-E06DE67E3788}" srcOrd="0" destOrd="0" presId="urn:microsoft.com/office/officeart/2005/8/layout/radial6"/>
    <dgm:cxn modelId="{6E560B15-686C-4861-919E-97CA0733C2B6}" type="presOf" srcId="{36B91D20-6F78-4CF7-BF19-42D607A83E08}" destId="{4E907C61-19AE-46A9-851B-3A03477E6D0C}" srcOrd="0" destOrd="0" presId="urn:microsoft.com/office/officeart/2005/8/layout/radial6"/>
    <dgm:cxn modelId="{9E18592D-30EC-4143-9CB3-59589288575D}" type="presOf" srcId="{6E7EB0FA-23F0-4CFA-BF1C-31F9BBAF7F80}" destId="{7922C87E-2AE7-4CAE-861C-6D55F271C0F9}" srcOrd="0" destOrd="0" presId="urn:microsoft.com/office/officeart/2005/8/layout/radial6"/>
    <dgm:cxn modelId="{DD1A573A-17B8-4490-A394-474D940830C6}" type="presOf" srcId="{FCBFD746-FDA0-4B74-99AE-3E1715447E10}" destId="{37A82081-D163-4063-B1B4-6B6BEA703C62}" srcOrd="0" destOrd="0" presId="urn:microsoft.com/office/officeart/2005/8/layout/radial6"/>
    <dgm:cxn modelId="{8DFA745C-2B13-4321-AF0A-19051D9A8475}" srcId="{22E629F1-E752-4EFF-BF13-C7A1F6EEAA77}" destId="{DF988A5D-9036-42EA-BD42-95D6C5ACEC78}" srcOrd="2" destOrd="0" parTransId="{099B5F96-29A8-4677-A7CE-724D1FB78662}" sibTransId="{25AEFB17-A13C-4B6A-8E2E-8813483EE78A}"/>
    <dgm:cxn modelId="{EB150762-37CB-49E4-AFCA-661C1B3AFF36}" type="presOf" srcId="{CDA2C445-EA6B-4B99-9684-85128D301F74}" destId="{FE80A998-47B7-44E3-8848-FAFBF99A13FF}" srcOrd="0" destOrd="0" presId="urn:microsoft.com/office/officeart/2005/8/layout/radial6"/>
    <dgm:cxn modelId="{545B5B62-3409-472A-A653-CA9B7A6E7E83}" srcId="{22E629F1-E752-4EFF-BF13-C7A1F6EEAA77}" destId="{CDA2C445-EA6B-4B99-9684-85128D301F74}" srcOrd="3" destOrd="0" parTransId="{D5B96341-5380-4D8A-B1C2-06270F78C1C7}" sibTransId="{B2CED8BC-518F-449A-88CE-4E7CC3A40F40}"/>
    <dgm:cxn modelId="{75037353-DA15-43DB-A138-BC7D7BF43509}" srcId="{22E629F1-E752-4EFF-BF13-C7A1F6EEAA77}" destId="{9E6CDE0B-A795-43F0-81D2-8988CF390A25}" srcOrd="1" destOrd="0" parTransId="{44A800E8-9961-4A75-9798-FDBB4ABC1D21}" sibTransId="{FCBFD746-FDA0-4B74-99AE-3E1715447E10}"/>
    <dgm:cxn modelId="{4B4E1D87-DE58-4CDE-80B1-C377A20C519D}" type="presOf" srcId="{6729501A-9423-4598-A2CE-884D8F960E57}" destId="{270B8A39-7576-47FE-8A9B-F2E2343F0DCA}" srcOrd="0" destOrd="0" presId="urn:microsoft.com/office/officeart/2005/8/layout/radial6"/>
    <dgm:cxn modelId="{F6700388-12A6-4E53-AC63-B264E1A87980}" type="presOf" srcId="{25AEFB17-A13C-4B6A-8E2E-8813483EE78A}" destId="{4883A659-77A0-4652-8BB1-0235963032F8}" srcOrd="0" destOrd="0" presId="urn:microsoft.com/office/officeart/2005/8/layout/radial6"/>
    <dgm:cxn modelId="{67964A8C-D28C-44E2-8995-C9D1214E5ABC}" type="presOf" srcId="{22E629F1-E752-4EFF-BF13-C7A1F6EEAA77}" destId="{D39A51C6-9E89-4219-9E59-E117984643A3}" srcOrd="0" destOrd="0" presId="urn:microsoft.com/office/officeart/2005/8/layout/radial6"/>
    <dgm:cxn modelId="{41D243D0-A7AA-455F-9E69-2303D73EC01B}" type="presOf" srcId="{B2CED8BC-518F-449A-88CE-4E7CC3A40F40}" destId="{BA70C731-E812-4A85-AB69-B237002E7D97}" srcOrd="0" destOrd="0" presId="urn:microsoft.com/office/officeart/2005/8/layout/radial6"/>
    <dgm:cxn modelId="{554841EB-FB85-4AFE-B134-BDC0B4D1FE5E}" srcId="{6729501A-9423-4598-A2CE-884D8F960E57}" destId="{22E629F1-E752-4EFF-BF13-C7A1F6EEAA77}" srcOrd="0" destOrd="0" parTransId="{589AD25F-31C7-4A6A-91AD-67FEC785E43D}" sibTransId="{C544732F-5D8B-4373-89D9-1DE96F52223F}"/>
    <dgm:cxn modelId="{677D92F2-400D-4933-871A-9E52525A0D39}" srcId="{22E629F1-E752-4EFF-BF13-C7A1F6EEAA77}" destId="{6E7EB0FA-23F0-4CFA-BF1C-31F9BBAF7F80}" srcOrd="0" destOrd="0" parTransId="{D05F6870-F00C-4CCE-B5A5-6EBFEE49C77D}" sibTransId="{36B91D20-6F78-4CF7-BF19-42D607A83E08}"/>
    <dgm:cxn modelId="{3EB5B0F1-7655-428E-B1B3-27B354CF0133}" type="presParOf" srcId="{270B8A39-7576-47FE-8A9B-F2E2343F0DCA}" destId="{D39A51C6-9E89-4219-9E59-E117984643A3}" srcOrd="0" destOrd="0" presId="urn:microsoft.com/office/officeart/2005/8/layout/radial6"/>
    <dgm:cxn modelId="{7CDEA910-1003-4628-9D2B-FCF2FC40739A}" type="presParOf" srcId="{270B8A39-7576-47FE-8A9B-F2E2343F0DCA}" destId="{7922C87E-2AE7-4CAE-861C-6D55F271C0F9}" srcOrd="1" destOrd="0" presId="urn:microsoft.com/office/officeart/2005/8/layout/radial6"/>
    <dgm:cxn modelId="{87A41C30-7F32-41F7-85D9-30057692C3B9}" type="presParOf" srcId="{270B8A39-7576-47FE-8A9B-F2E2343F0DCA}" destId="{2E9F0063-F0E2-4D1D-A58D-2EF77A52CE8C}" srcOrd="2" destOrd="0" presId="urn:microsoft.com/office/officeart/2005/8/layout/radial6"/>
    <dgm:cxn modelId="{CFB7305C-E3DE-41C6-AF93-F396E0501509}" type="presParOf" srcId="{270B8A39-7576-47FE-8A9B-F2E2343F0DCA}" destId="{4E907C61-19AE-46A9-851B-3A03477E6D0C}" srcOrd="3" destOrd="0" presId="urn:microsoft.com/office/officeart/2005/8/layout/radial6"/>
    <dgm:cxn modelId="{615FB028-D06B-4CF6-9A02-874D4543246D}" type="presParOf" srcId="{270B8A39-7576-47FE-8A9B-F2E2343F0DCA}" destId="{FB49B4CC-8DB6-4FB5-9694-E06DE67E3788}" srcOrd="4" destOrd="0" presId="urn:microsoft.com/office/officeart/2005/8/layout/radial6"/>
    <dgm:cxn modelId="{023EB73F-56FA-4364-AF47-475569209AFE}" type="presParOf" srcId="{270B8A39-7576-47FE-8A9B-F2E2343F0DCA}" destId="{3592878D-5FA9-4569-92E6-FDEDB86FD8FB}" srcOrd="5" destOrd="0" presId="urn:microsoft.com/office/officeart/2005/8/layout/radial6"/>
    <dgm:cxn modelId="{86863203-C71D-44F8-BB70-D141B73FA891}" type="presParOf" srcId="{270B8A39-7576-47FE-8A9B-F2E2343F0DCA}" destId="{37A82081-D163-4063-B1B4-6B6BEA703C62}" srcOrd="6" destOrd="0" presId="urn:microsoft.com/office/officeart/2005/8/layout/radial6"/>
    <dgm:cxn modelId="{95E20F0D-5958-4EED-B485-595F89D0DFBA}" type="presParOf" srcId="{270B8A39-7576-47FE-8A9B-F2E2343F0DCA}" destId="{A986D56D-2EF5-4A5A-9EA1-02CED579DED6}" srcOrd="7" destOrd="0" presId="urn:microsoft.com/office/officeart/2005/8/layout/radial6"/>
    <dgm:cxn modelId="{C2EA31AB-0D31-448E-83F1-9C148E5C79B5}" type="presParOf" srcId="{270B8A39-7576-47FE-8A9B-F2E2343F0DCA}" destId="{9C462185-17D6-452E-B5EB-9305D6E46267}" srcOrd="8" destOrd="0" presId="urn:microsoft.com/office/officeart/2005/8/layout/radial6"/>
    <dgm:cxn modelId="{335270B0-0E97-4797-A57E-84A99877599A}" type="presParOf" srcId="{270B8A39-7576-47FE-8A9B-F2E2343F0DCA}" destId="{4883A659-77A0-4652-8BB1-0235963032F8}" srcOrd="9" destOrd="0" presId="urn:microsoft.com/office/officeart/2005/8/layout/radial6"/>
    <dgm:cxn modelId="{15825DC0-A258-4A81-A9A6-017BA86265E7}" type="presParOf" srcId="{270B8A39-7576-47FE-8A9B-F2E2343F0DCA}" destId="{FE80A998-47B7-44E3-8848-FAFBF99A13FF}" srcOrd="10" destOrd="0" presId="urn:microsoft.com/office/officeart/2005/8/layout/radial6"/>
    <dgm:cxn modelId="{0339F0A9-7DBB-4101-922A-6405EF387546}" type="presParOf" srcId="{270B8A39-7576-47FE-8A9B-F2E2343F0DCA}" destId="{67B77F6E-6494-48CC-9147-006E7B702835}" srcOrd="11" destOrd="0" presId="urn:microsoft.com/office/officeart/2005/8/layout/radial6"/>
    <dgm:cxn modelId="{EA204EEA-9487-4216-8B95-475EA74B42CE}" type="presParOf" srcId="{270B8A39-7576-47FE-8A9B-F2E2343F0DCA}" destId="{BA70C731-E812-4A85-AB69-B237002E7D97}" srcOrd="12" destOrd="0" presId="urn:microsoft.com/office/officeart/2005/8/layout/radial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26A9-D245-431C-B46B-717A222BCEB3}">
      <dsp:nvSpPr>
        <dsp:cNvPr id="0" name=""/>
        <dsp:cNvSpPr/>
      </dsp:nvSpPr>
      <dsp:spPr>
        <a:xfrm rot="5400000">
          <a:off x="-247721" y="249349"/>
          <a:ext cx="1651478" cy="1156034"/>
        </a:xfrm>
        <a:prstGeom prst="chevron">
          <a:avLst/>
        </a:prstGeom>
        <a:solidFill>
          <a:srgbClr val="433595">
            <a:hueOff val="0"/>
            <a:satOff val="0"/>
            <a:lumOff val="0"/>
            <a:alphaOff val="0"/>
          </a:srgbClr>
        </a:solidFill>
        <a:ln w="10795" cap="flat" cmpd="sng" algn="ctr">
          <a:solidFill>
            <a:srgbClr val="433595">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fi-FI" sz="3400" kern="1200" dirty="0">
            <a:solidFill>
              <a:sysClr val="window" lastClr="FFFFFF"/>
            </a:solidFill>
            <a:latin typeface="Arial"/>
            <a:ea typeface="+mn-ea"/>
            <a:cs typeface="+mn-cs"/>
          </a:endParaRPr>
        </a:p>
      </dsp:txBody>
      <dsp:txXfrm rot="-5400000">
        <a:off x="1" y="579644"/>
        <a:ext cx="1156034" cy="495444"/>
      </dsp:txXfrm>
    </dsp:sp>
    <dsp:sp modelId="{84E7D1F3-5F6B-4BD0-A7A4-0AA712F22CD1}">
      <dsp:nvSpPr>
        <dsp:cNvPr id="0" name=""/>
        <dsp:cNvSpPr/>
      </dsp:nvSpPr>
      <dsp:spPr>
        <a:xfrm rot="5400000">
          <a:off x="3735741" y="-2579707"/>
          <a:ext cx="1073460" cy="6232875"/>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endParaRPr lang="fi-FI" sz="3200" kern="1200" dirty="0">
            <a:solidFill>
              <a:sysClr val="windowText" lastClr="000000">
                <a:hueOff val="0"/>
                <a:satOff val="0"/>
                <a:lumOff val="0"/>
                <a:alphaOff val="0"/>
              </a:sysClr>
            </a:solidFill>
            <a:latin typeface="Arial"/>
            <a:ea typeface="+mn-ea"/>
            <a:cs typeface="+mn-cs"/>
          </a:endParaRPr>
        </a:p>
        <a:p>
          <a:pPr marL="285750" lvl="1" indent="-285750" algn="l" defTabSz="1422400">
            <a:lnSpc>
              <a:spcPct val="90000"/>
            </a:lnSpc>
            <a:spcBef>
              <a:spcPct val="0"/>
            </a:spcBef>
            <a:spcAft>
              <a:spcPct val="15000"/>
            </a:spcAft>
            <a:buChar char="•"/>
          </a:pPr>
          <a:endParaRPr lang="fi-FI" sz="3200" kern="1200" dirty="0">
            <a:solidFill>
              <a:sysClr val="windowText" lastClr="000000">
                <a:hueOff val="0"/>
                <a:satOff val="0"/>
                <a:lumOff val="0"/>
                <a:alphaOff val="0"/>
              </a:sysClr>
            </a:solidFill>
            <a:latin typeface="Arial"/>
            <a:ea typeface="+mn-ea"/>
            <a:cs typeface="+mn-cs"/>
          </a:endParaRPr>
        </a:p>
      </dsp:txBody>
      <dsp:txXfrm rot="-5400000">
        <a:off x="1156034" y="52402"/>
        <a:ext cx="6180473" cy="968656"/>
      </dsp:txXfrm>
    </dsp:sp>
    <dsp:sp modelId="{2D8568E2-0946-4C74-B352-19242E6B87A6}">
      <dsp:nvSpPr>
        <dsp:cNvPr id="0" name=""/>
        <dsp:cNvSpPr/>
      </dsp:nvSpPr>
      <dsp:spPr>
        <a:xfrm rot="5400000">
          <a:off x="-247721" y="1707271"/>
          <a:ext cx="1651478" cy="1156034"/>
        </a:xfrm>
        <a:prstGeom prst="chevron">
          <a:avLst/>
        </a:prstGeom>
        <a:solidFill>
          <a:srgbClr val="433595">
            <a:hueOff val="0"/>
            <a:satOff val="0"/>
            <a:lumOff val="0"/>
            <a:alphaOff val="0"/>
          </a:srgbClr>
        </a:solidFill>
        <a:ln w="10795" cap="flat" cmpd="sng" algn="ctr">
          <a:solidFill>
            <a:srgbClr val="433595">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fi-FI" sz="3400" kern="1200" dirty="0">
            <a:solidFill>
              <a:sysClr val="window" lastClr="FFFFFF"/>
            </a:solidFill>
            <a:latin typeface="Arial"/>
            <a:ea typeface="+mn-ea"/>
            <a:cs typeface="+mn-cs"/>
          </a:endParaRPr>
        </a:p>
      </dsp:txBody>
      <dsp:txXfrm rot="-5400000">
        <a:off x="1" y="2037566"/>
        <a:ext cx="1156034" cy="495444"/>
      </dsp:txXfrm>
    </dsp:sp>
    <dsp:sp modelId="{6C53B88A-B7F3-4517-B2D2-B5089CC8B629}">
      <dsp:nvSpPr>
        <dsp:cNvPr id="0" name=""/>
        <dsp:cNvSpPr/>
      </dsp:nvSpPr>
      <dsp:spPr>
        <a:xfrm rot="5400000">
          <a:off x="3735741" y="-1120157"/>
          <a:ext cx="1073460" cy="6232875"/>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endParaRPr lang="fi-FI" sz="3200" kern="1200" dirty="0">
            <a:solidFill>
              <a:sysClr val="windowText" lastClr="000000">
                <a:hueOff val="0"/>
                <a:satOff val="0"/>
                <a:lumOff val="0"/>
                <a:alphaOff val="0"/>
              </a:sysClr>
            </a:solidFill>
            <a:latin typeface="Arial"/>
            <a:ea typeface="+mn-ea"/>
            <a:cs typeface="+mn-cs"/>
          </a:endParaRPr>
        </a:p>
        <a:p>
          <a:pPr marL="285750" lvl="1" indent="-285750" algn="l" defTabSz="1422400">
            <a:lnSpc>
              <a:spcPct val="90000"/>
            </a:lnSpc>
            <a:spcBef>
              <a:spcPct val="0"/>
            </a:spcBef>
            <a:spcAft>
              <a:spcPct val="15000"/>
            </a:spcAft>
            <a:buChar char="•"/>
          </a:pPr>
          <a:endParaRPr lang="fi-FI" sz="3200" kern="1200" dirty="0">
            <a:solidFill>
              <a:sysClr val="windowText" lastClr="000000">
                <a:hueOff val="0"/>
                <a:satOff val="0"/>
                <a:lumOff val="0"/>
                <a:alphaOff val="0"/>
              </a:sysClr>
            </a:solidFill>
            <a:latin typeface="Arial"/>
            <a:ea typeface="+mn-ea"/>
            <a:cs typeface="+mn-cs"/>
          </a:endParaRPr>
        </a:p>
      </dsp:txBody>
      <dsp:txXfrm rot="-5400000">
        <a:off x="1156034" y="1511952"/>
        <a:ext cx="6180473" cy="968656"/>
      </dsp:txXfrm>
    </dsp:sp>
    <dsp:sp modelId="{4840A8FC-942F-45A1-A5FA-D9F43ED44EF1}">
      <dsp:nvSpPr>
        <dsp:cNvPr id="0" name=""/>
        <dsp:cNvSpPr/>
      </dsp:nvSpPr>
      <dsp:spPr>
        <a:xfrm rot="5400000">
          <a:off x="-247721" y="3165192"/>
          <a:ext cx="1651478" cy="1156034"/>
        </a:xfrm>
        <a:prstGeom prst="chevron">
          <a:avLst/>
        </a:prstGeom>
        <a:solidFill>
          <a:srgbClr val="433595">
            <a:hueOff val="0"/>
            <a:satOff val="0"/>
            <a:lumOff val="0"/>
            <a:alphaOff val="0"/>
          </a:srgbClr>
        </a:solidFill>
        <a:ln w="10795" cap="flat" cmpd="sng" algn="ctr">
          <a:solidFill>
            <a:srgbClr val="433595">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fi-FI" sz="3400" kern="1200" dirty="0">
            <a:solidFill>
              <a:sysClr val="window" lastClr="FFFFFF"/>
            </a:solidFill>
            <a:latin typeface="Arial"/>
            <a:ea typeface="+mn-ea"/>
            <a:cs typeface="+mn-cs"/>
          </a:endParaRPr>
        </a:p>
      </dsp:txBody>
      <dsp:txXfrm rot="-5400000">
        <a:off x="1" y="3495487"/>
        <a:ext cx="1156034" cy="495444"/>
      </dsp:txXfrm>
    </dsp:sp>
    <dsp:sp modelId="{38783ED0-5017-4AFC-ADE4-ED53413390CA}">
      <dsp:nvSpPr>
        <dsp:cNvPr id="0" name=""/>
        <dsp:cNvSpPr/>
      </dsp:nvSpPr>
      <dsp:spPr>
        <a:xfrm rot="5400000">
          <a:off x="3735741" y="337763"/>
          <a:ext cx="1073460" cy="6232875"/>
        </a:xfrm>
        <a:prstGeom prst="round2SameRect">
          <a:avLst/>
        </a:prstGeom>
        <a:solidFill>
          <a:sysClr val="window" lastClr="FFFFFF">
            <a:alpha val="90000"/>
            <a:hueOff val="0"/>
            <a:satOff val="0"/>
            <a:lumOff val="0"/>
            <a:alphaOff val="0"/>
          </a:sysClr>
        </a:solidFill>
        <a:ln w="10795" cap="flat" cmpd="sng" algn="ctr">
          <a:solidFill>
            <a:srgbClr val="433595">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endParaRPr lang="fi-FI" sz="3200" kern="1200" dirty="0">
            <a:solidFill>
              <a:sysClr val="windowText" lastClr="000000">
                <a:hueOff val="0"/>
                <a:satOff val="0"/>
                <a:lumOff val="0"/>
                <a:alphaOff val="0"/>
              </a:sysClr>
            </a:solidFill>
            <a:latin typeface="Arial"/>
            <a:ea typeface="+mn-ea"/>
            <a:cs typeface="+mn-cs"/>
          </a:endParaRPr>
        </a:p>
        <a:p>
          <a:pPr marL="285750" lvl="1" indent="-285750" algn="l" defTabSz="1422400">
            <a:lnSpc>
              <a:spcPct val="90000"/>
            </a:lnSpc>
            <a:spcBef>
              <a:spcPct val="0"/>
            </a:spcBef>
            <a:spcAft>
              <a:spcPct val="15000"/>
            </a:spcAft>
            <a:buChar char="•"/>
          </a:pPr>
          <a:endParaRPr lang="fi-FI" sz="3200" kern="1200" dirty="0">
            <a:solidFill>
              <a:sysClr val="windowText" lastClr="000000">
                <a:hueOff val="0"/>
                <a:satOff val="0"/>
                <a:lumOff val="0"/>
                <a:alphaOff val="0"/>
              </a:sysClr>
            </a:solidFill>
            <a:latin typeface="Arial"/>
            <a:ea typeface="+mn-ea"/>
            <a:cs typeface="+mn-cs"/>
          </a:endParaRPr>
        </a:p>
      </dsp:txBody>
      <dsp:txXfrm rot="-5400000">
        <a:off x="1156034" y="2969872"/>
        <a:ext cx="6180473" cy="968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0C731-E812-4A85-AB69-B237002E7D97}">
      <dsp:nvSpPr>
        <dsp:cNvPr id="0" name=""/>
        <dsp:cNvSpPr/>
      </dsp:nvSpPr>
      <dsp:spPr>
        <a:xfrm>
          <a:off x="3250052" y="651806"/>
          <a:ext cx="4355195" cy="4355195"/>
        </a:xfrm>
        <a:prstGeom prst="blockArc">
          <a:avLst>
            <a:gd name="adj1" fmla="val 10800000"/>
            <a:gd name="adj2" fmla="val 16200000"/>
            <a:gd name="adj3" fmla="val 4641"/>
          </a:avLst>
        </a:prstGeom>
        <a:solidFill>
          <a:srgbClr val="43359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883A659-77A0-4652-8BB1-0235963032F8}">
      <dsp:nvSpPr>
        <dsp:cNvPr id="0" name=""/>
        <dsp:cNvSpPr/>
      </dsp:nvSpPr>
      <dsp:spPr>
        <a:xfrm>
          <a:off x="3250052" y="651806"/>
          <a:ext cx="4355195" cy="4355195"/>
        </a:xfrm>
        <a:prstGeom prst="blockArc">
          <a:avLst>
            <a:gd name="adj1" fmla="val 5400000"/>
            <a:gd name="adj2" fmla="val 10800000"/>
            <a:gd name="adj3" fmla="val 4641"/>
          </a:avLst>
        </a:prstGeom>
        <a:solidFill>
          <a:srgbClr val="43359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7A82081-D163-4063-B1B4-6B6BEA703C62}">
      <dsp:nvSpPr>
        <dsp:cNvPr id="0" name=""/>
        <dsp:cNvSpPr/>
      </dsp:nvSpPr>
      <dsp:spPr>
        <a:xfrm>
          <a:off x="3250052" y="651806"/>
          <a:ext cx="4355195" cy="4355195"/>
        </a:xfrm>
        <a:prstGeom prst="blockArc">
          <a:avLst>
            <a:gd name="adj1" fmla="val 0"/>
            <a:gd name="adj2" fmla="val 5400000"/>
            <a:gd name="adj3" fmla="val 4641"/>
          </a:avLst>
        </a:prstGeom>
        <a:solidFill>
          <a:srgbClr val="43359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E907C61-19AE-46A9-851B-3A03477E6D0C}">
      <dsp:nvSpPr>
        <dsp:cNvPr id="0" name=""/>
        <dsp:cNvSpPr/>
      </dsp:nvSpPr>
      <dsp:spPr>
        <a:xfrm>
          <a:off x="3250052" y="651806"/>
          <a:ext cx="4355195" cy="4355195"/>
        </a:xfrm>
        <a:prstGeom prst="blockArc">
          <a:avLst>
            <a:gd name="adj1" fmla="val 16200000"/>
            <a:gd name="adj2" fmla="val 0"/>
            <a:gd name="adj3" fmla="val 4641"/>
          </a:avLst>
        </a:prstGeom>
        <a:solidFill>
          <a:srgbClr val="43359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D39A51C6-9E89-4219-9E59-E117984643A3}">
      <dsp:nvSpPr>
        <dsp:cNvPr id="0" name=""/>
        <dsp:cNvSpPr/>
      </dsp:nvSpPr>
      <dsp:spPr>
        <a:xfrm>
          <a:off x="4408510" y="1830258"/>
          <a:ext cx="2003566" cy="2003566"/>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fi-FI" sz="6500" kern="1200" dirty="0">
            <a:solidFill>
              <a:sysClr val="window" lastClr="FFFFFF"/>
            </a:solidFill>
            <a:latin typeface="Arial"/>
            <a:ea typeface="+mn-ea"/>
            <a:cs typeface="+mn-cs"/>
          </a:endParaRPr>
        </a:p>
      </dsp:txBody>
      <dsp:txXfrm>
        <a:off x="4701925" y="2123673"/>
        <a:ext cx="1416736" cy="1416736"/>
      </dsp:txXfrm>
    </dsp:sp>
    <dsp:sp modelId="{7922C87E-2AE7-4CAE-861C-6D55F271C0F9}">
      <dsp:nvSpPr>
        <dsp:cNvPr id="0" name=""/>
        <dsp:cNvSpPr/>
      </dsp:nvSpPr>
      <dsp:spPr>
        <a:xfrm>
          <a:off x="4726402" y="1048"/>
          <a:ext cx="1402496" cy="1402496"/>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fi-FI" sz="5100" kern="1200" dirty="0">
            <a:solidFill>
              <a:sysClr val="window" lastClr="FFFFFF"/>
            </a:solidFill>
            <a:latin typeface="Arial"/>
            <a:ea typeface="+mn-ea"/>
            <a:cs typeface="+mn-cs"/>
          </a:endParaRPr>
        </a:p>
      </dsp:txBody>
      <dsp:txXfrm>
        <a:off x="4931793" y="206439"/>
        <a:ext cx="991714" cy="991714"/>
      </dsp:txXfrm>
    </dsp:sp>
    <dsp:sp modelId="{FB49B4CC-8DB6-4FB5-9694-E06DE67E3788}">
      <dsp:nvSpPr>
        <dsp:cNvPr id="0" name=""/>
        <dsp:cNvSpPr/>
      </dsp:nvSpPr>
      <dsp:spPr>
        <a:xfrm>
          <a:off x="6853510" y="2128156"/>
          <a:ext cx="1402496" cy="1402496"/>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fi-FI" sz="5100" kern="1200" dirty="0">
            <a:solidFill>
              <a:sysClr val="window" lastClr="FFFFFF"/>
            </a:solidFill>
            <a:latin typeface="Arial"/>
            <a:ea typeface="+mn-ea"/>
            <a:cs typeface="+mn-cs"/>
          </a:endParaRPr>
        </a:p>
      </dsp:txBody>
      <dsp:txXfrm>
        <a:off x="7058901" y="2333547"/>
        <a:ext cx="991714" cy="991714"/>
      </dsp:txXfrm>
    </dsp:sp>
    <dsp:sp modelId="{A986D56D-2EF5-4A5A-9EA1-02CED579DED6}">
      <dsp:nvSpPr>
        <dsp:cNvPr id="0" name=""/>
        <dsp:cNvSpPr/>
      </dsp:nvSpPr>
      <dsp:spPr>
        <a:xfrm>
          <a:off x="4726402" y="4255264"/>
          <a:ext cx="1402496" cy="1402496"/>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fi-FI" sz="5100" kern="1200" dirty="0">
            <a:solidFill>
              <a:sysClr val="window" lastClr="FFFFFF"/>
            </a:solidFill>
            <a:latin typeface="Arial"/>
            <a:ea typeface="+mn-ea"/>
            <a:cs typeface="+mn-cs"/>
          </a:endParaRPr>
        </a:p>
      </dsp:txBody>
      <dsp:txXfrm>
        <a:off x="4931793" y="4460655"/>
        <a:ext cx="991714" cy="991714"/>
      </dsp:txXfrm>
    </dsp:sp>
    <dsp:sp modelId="{FE80A998-47B7-44E3-8848-FAFBF99A13FF}">
      <dsp:nvSpPr>
        <dsp:cNvPr id="0" name=""/>
        <dsp:cNvSpPr/>
      </dsp:nvSpPr>
      <dsp:spPr>
        <a:xfrm>
          <a:off x="2599294" y="2128156"/>
          <a:ext cx="1402496" cy="1402496"/>
        </a:xfrm>
        <a:prstGeom prst="ellipse">
          <a:avLst/>
        </a:prstGeom>
        <a:solidFill>
          <a:srgbClr val="433595">
            <a:hueOff val="0"/>
            <a:satOff val="0"/>
            <a:lumOff val="0"/>
            <a:alphaOff val="0"/>
          </a:srgbClr>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fi-FI" sz="5100" kern="1200" dirty="0">
            <a:solidFill>
              <a:sysClr val="window" lastClr="FFFFFF"/>
            </a:solidFill>
            <a:latin typeface="Arial"/>
            <a:ea typeface="+mn-ea"/>
            <a:cs typeface="+mn-cs"/>
          </a:endParaRPr>
        </a:p>
      </dsp:txBody>
      <dsp:txXfrm>
        <a:off x="2804685" y="2333547"/>
        <a:ext cx="991714" cy="9917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8FC2C8-018E-4C47-A63C-1CEBCCD7D9E4}" type="datetimeFigureOut">
              <a:rPr lang="it-IT" smtClean="0"/>
              <a:pPr/>
              <a:t>27/04/2022</a:t>
            </a:fld>
            <a:endParaRPr lang="it-IT"/>
          </a:p>
        </p:txBody>
      </p:sp>
      <p:sp>
        <p:nvSpPr>
          <p:cNvPr id="4" name="Slide Image Placeholder 3"/>
          <p:cNvSpPr>
            <a:spLocks noGrp="1" noRot="1" noChangeAspect="1"/>
          </p:cNvSpPr>
          <p:nvPr>
            <p:ph type="sldImg" idx="2"/>
          </p:nvPr>
        </p:nvSpPr>
        <p:spPr>
          <a:xfrm>
            <a:off x="2216150" y="685800"/>
            <a:ext cx="24257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AA577D-0AF3-4EEA-84FC-9531614A2179}" type="slidenum">
              <a:rPr lang="it-IT" smtClean="0"/>
              <a:pPr/>
              <a:t>‹#›</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4DAA577D-0AF3-4EEA-84FC-9531614A2179}" type="slidenum">
              <a:rPr lang="it-IT" smtClean="0"/>
              <a:pPr/>
              <a:t>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999" y="13298393"/>
            <a:ext cx="25737979" cy="9176087"/>
          </a:xfrm>
          <a:prstGeom prst="rect">
            <a:avLst/>
          </a:prstGeom>
        </p:spPr>
        <p:txBody>
          <a:bodyPr lIns="91888" tIns="45944" rIns="91888" bIns="45944"/>
          <a:lstStyle/>
          <a:p>
            <a:r>
              <a:rPr lang="en-US"/>
              <a:t>Click to edit Master title style</a:t>
            </a:r>
            <a:endParaRPr lang="it-IT"/>
          </a:p>
        </p:txBody>
      </p:sp>
      <p:sp>
        <p:nvSpPr>
          <p:cNvPr id="3" name="Subtitle 2"/>
          <p:cNvSpPr>
            <a:spLocks noGrp="1"/>
          </p:cNvSpPr>
          <p:nvPr>
            <p:ph type="subTitle" idx="1"/>
          </p:nvPr>
        </p:nvSpPr>
        <p:spPr>
          <a:xfrm>
            <a:off x="4541997" y="24258164"/>
            <a:ext cx="21195982" cy="10939957"/>
          </a:xfrm>
          <a:prstGeom prst="rect">
            <a:avLst/>
          </a:prstGeom>
        </p:spPr>
        <p:txBody>
          <a:bodyPr lIns="91888" tIns="45944" rIns="91888" bIns="45944"/>
          <a:lstStyle>
            <a:lvl1pPr marL="0" indent="0" algn="ctr">
              <a:buNone/>
              <a:defRPr>
                <a:solidFill>
                  <a:schemeClr val="tx1">
                    <a:tint val="75000"/>
                  </a:schemeClr>
                </a:solidFill>
              </a:defRPr>
            </a:lvl1pPr>
            <a:lvl2pPr marL="2088110" indent="0" algn="ctr">
              <a:buNone/>
              <a:defRPr>
                <a:solidFill>
                  <a:schemeClr val="tx1">
                    <a:tint val="75000"/>
                  </a:schemeClr>
                </a:solidFill>
              </a:defRPr>
            </a:lvl2pPr>
            <a:lvl3pPr marL="4176221" indent="0" algn="ctr">
              <a:buNone/>
              <a:defRPr>
                <a:solidFill>
                  <a:schemeClr val="tx1">
                    <a:tint val="75000"/>
                  </a:schemeClr>
                </a:solidFill>
              </a:defRPr>
            </a:lvl3pPr>
            <a:lvl4pPr marL="6264331" indent="0" algn="ctr">
              <a:buNone/>
              <a:defRPr>
                <a:solidFill>
                  <a:schemeClr val="tx1">
                    <a:tint val="75000"/>
                  </a:schemeClr>
                </a:solidFill>
              </a:defRPr>
            </a:lvl4pPr>
            <a:lvl5pPr marL="8352440" indent="0" algn="ctr">
              <a:buNone/>
              <a:defRPr>
                <a:solidFill>
                  <a:schemeClr val="tx1">
                    <a:tint val="75000"/>
                  </a:schemeClr>
                </a:solidFill>
              </a:defRPr>
            </a:lvl5pPr>
            <a:lvl6pPr marL="10440550" indent="0" algn="ctr">
              <a:buNone/>
              <a:defRPr>
                <a:solidFill>
                  <a:schemeClr val="tx1">
                    <a:tint val="75000"/>
                  </a:schemeClr>
                </a:solidFill>
              </a:defRPr>
            </a:lvl6pPr>
            <a:lvl7pPr marL="12528661" indent="0" algn="ctr">
              <a:buNone/>
              <a:defRPr>
                <a:solidFill>
                  <a:schemeClr val="tx1">
                    <a:tint val="75000"/>
                  </a:schemeClr>
                </a:solidFill>
              </a:defRPr>
            </a:lvl7pPr>
            <a:lvl8pPr marL="14616771" indent="0" algn="ctr">
              <a:buNone/>
              <a:defRPr>
                <a:solidFill>
                  <a:schemeClr val="tx1">
                    <a:tint val="75000"/>
                  </a:schemeClr>
                </a:solidFill>
              </a:defRPr>
            </a:lvl8pPr>
            <a:lvl9pPr marL="16704881"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5" name="Footer Placeholder 4"/>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6" name="Slide Number Placeholder 5"/>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13999" y="1714327"/>
            <a:ext cx="27251978" cy="7134754"/>
          </a:xfrm>
          <a:prstGeom prst="rect">
            <a:avLst/>
          </a:prstGeom>
        </p:spPr>
        <p:txBody>
          <a:bodyPr lIns="91888" tIns="45944" rIns="91888" bIns="45944"/>
          <a:lstStyle/>
          <a:p>
            <a:r>
              <a:rPr lang="en-US"/>
              <a:t>Click to edit Master title style</a:t>
            </a:r>
            <a:endParaRPr lang="it-IT"/>
          </a:p>
        </p:txBody>
      </p:sp>
      <p:sp>
        <p:nvSpPr>
          <p:cNvPr id="3" name="Vertical Text Placeholder 2"/>
          <p:cNvSpPr>
            <a:spLocks noGrp="1"/>
          </p:cNvSpPr>
          <p:nvPr>
            <p:ph type="body" orient="vert" idx="1"/>
          </p:nvPr>
        </p:nvSpPr>
        <p:spPr>
          <a:xfrm>
            <a:off x="1513999" y="9988659"/>
            <a:ext cx="27251978" cy="28251648"/>
          </a:xfrm>
          <a:prstGeom prst="rect">
            <a:avLst/>
          </a:prstGeom>
        </p:spPr>
        <p:txBody>
          <a:bodyPr vert="eaVert" lIns="91888" tIns="45944" rIns="91888" bIns="459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5" name="Footer Placeholder 4"/>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6" name="Slide Number Placeholder 5"/>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52983" y="1714329"/>
            <a:ext cx="6812994" cy="36525978"/>
          </a:xfrm>
          <a:prstGeom prst="rect">
            <a:avLst/>
          </a:prstGeom>
        </p:spPr>
        <p:txBody>
          <a:bodyPr vert="eaVert" lIns="91888" tIns="45944" rIns="91888" bIns="45944"/>
          <a:lstStyle/>
          <a:p>
            <a:r>
              <a:rPr lang="en-US"/>
              <a:t>Click to edit Master title style</a:t>
            </a:r>
            <a:endParaRPr lang="it-IT"/>
          </a:p>
        </p:txBody>
      </p:sp>
      <p:sp>
        <p:nvSpPr>
          <p:cNvPr id="3" name="Vertical Text Placeholder 2"/>
          <p:cNvSpPr>
            <a:spLocks noGrp="1"/>
          </p:cNvSpPr>
          <p:nvPr>
            <p:ph type="body" orient="vert" idx="1"/>
          </p:nvPr>
        </p:nvSpPr>
        <p:spPr>
          <a:xfrm>
            <a:off x="1513999" y="1714329"/>
            <a:ext cx="19934317" cy="36525978"/>
          </a:xfrm>
          <a:prstGeom prst="rect">
            <a:avLst/>
          </a:prstGeom>
        </p:spPr>
        <p:txBody>
          <a:bodyPr vert="eaVert" lIns="91888" tIns="45944" rIns="91888" bIns="459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5" name="Footer Placeholder 4"/>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6" name="Slide Number Placeholder 5"/>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13999" y="1714327"/>
            <a:ext cx="27251978" cy="7134754"/>
          </a:xfrm>
          <a:prstGeom prst="rect">
            <a:avLst/>
          </a:prstGeom>
        </p:spPr>
        <p:txBody>
          <a:bodyPr lIns="91888" tIns="45944" rIns="91888" bIns="45944"/>
          <a:lstStyle/>
          <a:p>
            <a:r>
              <a:rPr lang="en-US"/>
              <a:t>Click to edit Master title style</a:t>
            </a:r>
            <a:endParaRPr lang="it-IT"/>
          </a:p>
        </p:txBody>
      </p:sp>
      <p:sp>
        <p:nvSpPr>
          <p:cNvPr id="3" name="Content Placeholder 2"/>
          <p:cNvSpPr>
            <a:spLocks noGrp="1"/>
          </p:cNvSpPr>
          <p:nvPr>
            <p:ph idx="1"/>
          </p:nvPr>
        </p:nvSpPr>
        <p:spPr>
          <a:xfrm>
            <a:off x="1513999" y="9988659"/>
            <a:ext cx="27251978" cy="28251648"/>
          </a:xfrm>
          <a:prstGeom prst="rect">
            <a:avLst/>
          </a:prstGeom>
        </p:spPr>
        <p:txBody>
          <a:bodyPr lIns="91888" tIns="45944" rIns="91888" bIns="459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5" name="Footer Placeholder 4"/>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6" name="Slide Number Placeholder 5"/>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909" y="27508444"/>
            <a:ext cx="25737979" cy="8502249"/>
          </a:xfrm>
          <a:prstGeom prst="rect">
            <a:avLst/>
          </a:prstGeom>
        </p:spPr>
        <p:txBody>
          <a:bodyPr lIns="91888" tIns="45944" rIns="91888" bIns="45944" anchor="t"/>
          <a:lstStyle>
            <a:lvl1pPr algn="l">
              <a:defRPr sz="18300" b="1" cap="all"/>
            </a:lvl1pPr>
          </a:lstStyle>
          <a:p>
            <a:r>
              <a:rPr lang="en-US"/>
              <a:t>Click to edit Master title style</a:t>
            </a:r>
            <a:endParaRPr lang="it-IT"/>
          </a:p>
        </p:txBody>
      </p:sp>
      <p:sp>
        <p:nvSpPr>
          <p:cNvPr id="3" name="Text Placeholder 2"/>
          <p:cNvSpPr>
            <a:spLocks noGrp="1"/>
          </p:cNvSpPr>
          <p:nvPr>
            <p:ph type="body" idx="1"/>
          </p:nvPr>
        </p:nvSpPr>
        <p:spPr>
          <a:xfrm>
            <a:off x="2391909" y="18144083"/>
            <a:ext cx="25737979" cy="9364362"/>
          </a:xfrm>
          <a:prstGeom prst="rect">
            <a:avLst/>
          </a:prstGeom>
        </p:spPr>
        <p:txBody>
          <a:bodyPr lIns="91888" tIns="45944" rIns="91888" bIns="45944" anchor="b"/>
          <a:lstStyle>
            <a:lvl1pPr marL="0" indent="0">
              <a:buNone/>
              <a:defRPr sz="9100">
                <a:solidFill>
                  <a:schemeClr val="tx1">
                    <a:tint val="75000"/>
                  </a:schemeClr>
                </a:solidFill>
              </a:defRPr>
            </a:lvl1pPr>
            <a:lvl2pPr marL="2088110" indent="0">
              <a:buNone/>
              <a:defRPr sz="8200">
                <a:solidFill>
                  <a:schemeClr val="tx1">
                    <a:tint val="75000"/>
                  </a:schemeClr>
                </a:solidFill>
              </a:defRPr>
            </a:lvl2pPr>
            <a:lvl3pPr marL="4176221" indent="0">
              <a:buNone/>
              <a:defRPr sz="7300">
                <a:solidFill>
                  <a:schemeClr val="tx1">
                    <a:tint val="75000"/>
                  </a:schemeClr>
                </a:solidFill>
              </a:defRPr>
            </a:lvl3pPr>
            <a:lvl4pPr marL="6264331" indent="0">
              <a:buNone/>
              <a:defRPr sz="6400">
                <a:solidFill>
                  <a:schemeClr val="tx1">
                    <a:tint val="75000"/>
                  </a:schemeClr>
                </a:solidFill>
              </a:defRPr>
            </a:lvl4pPr>
            <a:lvl5pPr marL="8352440" indent="0">
              <a:buNone/>
              <a:defRPr sz="6400">
                <a:solidFill>
                  <a:schemeClr val="tx1">
                    <a:tint val="75000"/>
                  </a:schemeClr>
                </a:solidFill>
              </a:defRPr>
            </a:lvl5pPr>
            <a:lvl6pPr marL="10440550" indent="0">
              <a:buNone/>
              <a:defRPr sz="6400">
                <a:solidFill>
                  <a:schemeClr val="tx1">
                    <a:tint val="75000"/>
                  </a:schemeClr>
                </a:solidFill>
              </a:defRPr>
            </a:lvl6pPr>
            <a:lvl7pPr marL="12528661" indent="0">
              <a:buNone/>
              <a:defRPr sz="6400">
                <a:solidFill>
                  <a:schemeClr val="tx1">
                    <a:tint val="75000"/>
                  </a:schemeClr>
                </a:solidFill>
              </a:defRPr>
            </a:lvl7pPr>
            <a:lvl8pPr marL="14616771" indent="0">
              <a:buNone/>
              <a:defRPr sz="6400">
                <a:solidFill>
                  <a:schemeClr val="tx1">
                    <a:tint val="75000"/>
                  </a:schemeClr>
                </a:solidFill>
              </a:defRPr>
            </a:lvl8pPr>
            <a:lvl9pPr marL="16704881"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5" name="Footer Placeholder 4"/>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6" name="Slide Number Placeholder 5"/>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13999" y="1714327"/>
            <a:ext cx="27251978" cy="7134754"/>
          </a:xfrm>
          <a:prstGeom prst="rect">
            <a:avLst/>
          </a:prstGeom>
        </p:spPr>
        <p:txBody>
          <a:bodyPr lIns="91888" tIns="45944" rIns="91888" bIns="45944"/>
          <a:lstStyle/>
          <a:p>
            <a:r>
              <a:rPr lang="en-US"/>
              <a:t>Click to edit Master title style</a:t>
            </a:r>
            <a:endParaRPr lang="it-IT"/>
          </a:p>
        </p:txBody>
      </p:sp>
      <p:sp>
        <p:nvSpPr>
          <p:cNvPr id="3" name="Content Placeholder 2"/>
          <p:cNvSpPr>
            <a:spLocks noGrp="1"/>
          </p:cNvSpPr>
          <p:nvPr>
            <p:ph sz="half" idx="1"/>
          </p:nvPr>
        </p:nvSpPr>
        <p:spPr>
          <a:xfrm>
            <a:off x="1513999" y="9988659"/>
            <a:ext cx="13373655" cy="28251648"/>
          </a:xfrm>
          <a:prstGeom prst="rect">
            <a:avLst/>
          </a:prstGeom>
        </p:spPr>
        <p:txBody>
          <a:bodyPr lIns="91888" tIns="45944" rIns="91888" bIns="45944"/>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15392322" y="9988659"/>
            <a:ext cx="13373655" cy="28251648"/>
          </a:xfrm>
          <a:prstGeom prst="rect">
            <a:avLst/>
          </a:prstGeom>
        </p:spPr>
        <p:txBody>
          <a:bodyPr lIns="91888" tIns="45944" rIns="91888" bIns="45944"/>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6" name="Footer Placeholder 5"/>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7" name="Slide Number Placeholder 6"/>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999" y="1714327"/>
            <a:ext cx="27251978" cy="7134754"/>
          </a:xfrm>
          <a:prstGeom prst="rect">
            <a:avLst/>
          </a:prstGeom>
        </p:spPr>
        <p:txBody>
          <a:bodyPr lIns="91888" tIns="45944" rIns="91888" bIns="45944"/>
          <a:lstStyle>
            <a:lvl1pPr>
              <a:defRPr/>
            </a:lvl1pPr>
          </a:lstStyle>
          <a:p>
            <a:r>
              <a:rPr lang="en-US"/>
              <a:t>Click to edit Master title style</a:t>
            </a:r>
            <a:endParaRPr lang="it-IT"/>
          </a:p>
        </p:txBody>
      </p:sp>
      <p:sp>
        <p:nvSpPr>
          <p:cNvPr id="3" name="Text Placeholder 2"/>
          <p:cNvSpPr>
            <a:spLocks noGrp="1"/>
          </p:cNvSpPr>
          <p:nvPr>
            <p:ph type="body" idx="1"/>
          </p:nvPr>
        </p:nvSpPr>
        <p:spPr>
          <a:xfrm>
            <a:off x="1513999" y="9582374"/>
            <a:ext cx="13378914" cy="3993477"/>
          </a:xfrm>
          <a:prstGeom prst="rect">
            <a:avLst/>
          </a:prstGeom>
        </p:spPr>
        <p:txBody>
          <a:bodyPr lIns="91888" tIns="45944" rIns="91888" bIns="45944" anchor="b"/>
          <a:lstStyle>
            <a:lvl1pPr marL="0" indent="0">
              <a:buNone/>
              <a:defRPr sz="11000" b="1"/>
            </a:lvl1pPr>
            <a:lvl2pPr marL="2088110" indent="0">
              <a:buNone/>
              <a:defRPr sz="9100" b="1"/>
            </a:lvl2pPr>
            <a:lvl3pPr marL="4176221" indent="0">
              <a:buNone/>
              <a:defRPr sz="8200" b="1"/>
            </a:lvl3pPr>
            <a:lvl4pPr marL="6264331" indent="0">
              <a:buNone/>
              <a:defRPr sz="7300" b="1"/>
            </a:lvl4pPr>
            <a:lvl5pPr marL="8352440" indent="0">
              <a:buNone/>
              <a:defRPr sz="7300" b="1"/>
            </a:lvl5pPr>
            <a:lvl6pPr marL="10440550" indent="0">
              <a:buNone/>
              <a:defRPr sz="7300" b="1"/>
            </a:lvl6pPr>
            <a:lvl7pPr marL="12528661" indent="0">
              <a:buNone/>
              <a:defRPr sz="7300" b="1"/>
            </a:lvl7pPr>
            <a:lvl8pPr marL="14616771" indent="0">
              <a:buNone/>
              <a:defRPr sz="7300" b="1"/>
            </a:lvl8pPr>
            <a:lvl9pPr marL="16704881" indent="0">
              <a:buNone/>
              <a:defRPr sz="7300" b="1"/>
            </a:lvl9pPr>
          </a:lstStyle>
          <a:p>
            <a:pPr lvl="0"/>
            <a:r>
              <a:rPr lang="en-US"/>
              <a:t>Click to edit Master text styles</a:t>
            </a:r>
          </a:p>
        </p:txBody>
      </p:sp>
      <p:sp>
        <p:nvSpPr>
          <p:cNvPr id="4" name="Content Placeholder 3"/>
          <p:cNvSpPr>
            <a:spLocks noGrp="1"/>
          </p:cNvSpPr>
          <p:nvPr>
            <p:ph sz="half" idx="2"/>
          </p:nvPr>
        </p:nvSpPr>
        <p:spPr>
          <a:xfrm>
            <a:off x="1513999" y="13575852"/>
            <a:ext cx="13378914" cy="24664452"/>
          </a:xfrm>
          <a:prstGeom prst="rect">
            <a:avLst/>
          </a:prstGeom>
        </p:spPr>
        <p:txBody>
          <a:bodyPr lIns="91888" tIns="45944" rIns="91888" bIns="45944"/>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15381809" y="9582374"/>
            <a:ext cx="13384170" cy="3993477"/>
          </a:xfrm>
          <a:prstGeom prst="rect">
            <a:avLst/>
          </a:prstGeom>
        </p:spPr>
        <p:txBody>
          <a:bodyPr lIns="91888" tIns="45944" rIns="91888" bIns="45944" anchor="b"/>
          <a:lstStyle>
            <a:lvl1pPr marL="0" indent="0">
              <a:buNone/>
              <a:defRPr sz="11000" b="1"/>
            </a:lvl1pPr>
            <a:lvl2pPr marL="2088110" indent="0">
              <a:buNone/>
              <a:defRPr sz="9100" b="1"/>
            </a:lvl2pPr>
            <a:lvl3pPr marL="4176221" indent="0">
              <a:buNone/>
              <a:defRPr sz="8200" b="1"/>
            </a:lvl3pPr>
            <a:lvl4pPr marL="6264331" indent="0">
              <a:buNone/>
              <a:defRPr sz="7300" b="1"/>
            </a:lvl4pPr>
            <a:lvl5pPr marL="8352440" indent="0">
              <a:buNone/>
              <a:defRPr sz="7300" b="1"/>
            </a:lvl5pPr>
            <a:lvl6pPr marL="10440550" indent="0">
              <a:buNone/>
              <a:defRPr sz="7300" b="1"/>
            </a:lvl6pPr>
            <a:lvl7pPr marL="12528661" indent="0">
              <a:buNone/>
              <a:defRPr sz="7300" b="1"/>
            </a:lvl7pPr>
            <a:lvl8pPr marL="14616771" indent="0">
              <a:buNone/>
              <a:defRPr sz="7300" b="1"/>
            </a:lvl8pPr>
            <a:lvl9pPr marL="16704881" indent="0">
              <a:buNone/>
              <a:defRPr sz="7300" b="1"/>
            </a:lvl9pPr>
          </a:lstStyle>
          <a:p>
            <a:pPr lvl="0"/>
            <a:r>
              <a:rPr lang="en-US"/>
              <a:t>Click to edit Master text styles</a:t>
            </a:r>
          </a:p>
        </p:txBody>
      </p:sp>
      <p:sp>
        <p:nvSpPr>
          <p:cNvPr id="6" name="Content Placeholder 5"/>
          <p:cNvSpPr>
            <a:spLocks noGrp="1"/>
          </p:cNvSpPr>
          <p:nvPr>
            <p:ph sz="quarter" idx="4"/>
          </p:nvPr>
        </p:nvSpPr>
        <p:spPr>
          <a:xfrm>
            <a:off x="15381809" y="13575852"/>
            <a:ext cx="13384170" cy="24664452"/>
          </a:xfrm>
          <a:prstGeom prst="rect">
            <a:avLst/>
          </a:prstGeom>
        </p:spPr>
        <p:txBody>
          <a:bodyPr lIns="91888" tIns="45944" rIns="91888" bIns="45944"/>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8" name="Footer Placeholder 7"/>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9" name="Slide Number Placeholder 8"/>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13999" y="1714327"/>
            <a:ext cx="27251978" cy="7134754"/>
          </a:xfrm>
          <a:prstGeom prst="rect">
            <a:avLst/>
          </a:prstGeom>
        </p:spPr>
        <p:txBody>
          <a:bodyPr lIns="91888" tIns="45944" rIns="91888" bIns="45944"/>
          <a:lstStyle/>
          <a:p>
            <a:r>
              <a:rPr lang="en-US"/>
              <a:t>Click to edit Master title style</a:t>
            </a:r>
            <a:endParaRPr lang="it-IT"/>
          </a:p>
        </p:txBody>
      </p:sp>
      <p:sp>
        <p:nvSpPr>
          <p:cNvPr id="3" name="Date Placeholder 2"/>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4" name="Footer Placeholder 3"/>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5" name="Slide Number Placeholder 4"/>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4001" y="1704414"/>
            <a:ext cx="9961903" cy="7253667"/>
          </a:xfrm>
          <a:prstGeom prst="rect">
            <a:avLst/>
          </a:prstGeom>
        </p:spPr>
        <p:txBody>
          <a:bodyPr lIns="91888" tIns="45944" rIns="91888" bIns="45944" anchor="b"/>
          <a:lstStyle>
            <a:lvl1pPr algn="l">
              <a:defRPr sz="9100" b="1"/>
            </a:lvl1pPr>
          </a:lstStyle>
          <a:p>
            <a:r>
              <a:rPr lang="en-US"/>
              <a:t>Click to edit Master title style</a:t>
            </a:r>
            <a:endParaRPr lang="it-IT"/>
          </a:p>
        </p:txBody>
      </p:sp>
      <p:sp>
        <p:nvSpPr>
          <p:cNvPr id="3" name="Content Placeholder 2"/>
          <p:cNvSpPr>
            <a:spLocks noGrp="1"/>
          </p:cNvSpPr>
          <p:nvPr>
            <p:ph idx="1"/>
          </p:nvPr>
        </p:nvSpPr>
        <p:spPr>
          <a:xfrm>
            <a:off x="11838629" y="1704418"/>
            <a:ext cx="16927347" cy="36535890"/>
          </a:xfrm>
          <a:prstGeom prst="rect">
            <a:avLst/>
          </a:prstGeom>
        </p:spPr>
        <p:txBody>
          <a:bodyPr lIns="91888" tIns="45944" rIns="91888" bIns="45944"/>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1514001" y="8958084"/>
            <a:ext cx="9961903" cy="29282223"/>
          </a:xfrm>
          <a:prstGeom prst="rect">
            <a:avLst/>
          </a:prstGeom>
        </p:spPr>
        <p:txBody>
          <a:bodyPr lIns="91888" tIns="45944" rIns="91888" bIns="45944"/>
          <a:lstStyle>
            <a:lvl1pPr marL="0" indent="0">
              <a:buNone/>
              <a:defRPr sz="6400"/>
            </a:lvl1pPr>
            <a:lvl2pPr marL="2088110" indent="0">
              <a:buNone/>
              <a:defRPr sz="5500"/>
            </a:lvl2pPr>
            <a:lvl3pPr marL="4176221" indent="0">
              <a:buNone/>
              <a:defRPr sz="4500"/>
            </a:lvl3pPr>
            <a:lvl4pPr marL="6264331" indent="0">
              <a:buNone/>
              <a:defRPr sz="4100"/>
            </a:lvl4pPr>
            <a:lvl5pPr marL="8352440" indent="0">
              <a:buNone/>
              <a:defRPr sz="4100"/>
            </a:lvl5pPr>
            <a:lvl6pPr marL="10440550" indent="0">
              <a:buNone/>
              <a:defRPr sz="4100"/>
            </a:lvl6pPr>
            <a:lvl7pPr marL="12528661" indent="0">
              <a:buNone/>
              <a:defRPr sz="4100"/>
            </a:lvl7pPr>
            <a:lvl8pPr marL="14616771" indent="0">
              <a:buNone/>
              <a:defRPr sz="4100"/>
            </a:lvl8pPr>
            <a:lvl9pPr marL="16704881" indent="0">
              <a:buNone/>
              <a:defRPr sz="4100"/>
            </a:lvl9pPr>
          </a:lstStyle>
          <a:p>
            <a:pPr lvl="0"/>
            <a:r>
              <a:rPr lang="en-US"/>
              <a:t>Click to edit Master text styles</a:t>
            </a:r>
          </a:p>
        </p:txBody>
      </p:sp>
      <p:sp>
        <p:nvSpPr>
          <p:cNvPr id="5" name="Date Placeholder 4"/>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6" name="Footer Placeholder 5"/>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7" name="Slide Number Placeholder 6"/>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5087" y="29965968"/>
            <a:ext cx="18167985" cy="3537652"/>
          </a:xfrm>
          <a:prstGeom prst="rect">
            <a:avLst/>
          </a:prstGeom>
        </p:spPr>
        <p:txBody>
          <a:bodyPr lIns="91888" tIns="45944" rIns="91888" bIns="45944" anchor="b"/>
          <a:lstStyle>
            <a:lvl1pPr algn="l">
              <a:defRPr sz="9100" b="1"/>
            </a:lvl1pPr>
          </a:lstStyle>
          <a:p>
            <a:r>
              <a:rPr lang="en-US"/>
              <a:t>Click to edit Master title style</a:t>
            </a:r>
            <a:endParaRPr lang="it-IT"/>
          </a:p>
        </p:txBody>
      </p:sp>
      <p:sp>
        <p:nvSpPr>
          <p:cNvPr id="3" name="Picture Placeholder 2"/>
          <p:cNvSpPr>
            <a:spLocks noGrp="1"/>
          </p:cNvSpPr>
          <p:nvPr>
            <p:ph type="pic" idx="1"/>
          </p:nvPr>
        </p:nvSpPr>
        <p:spPr>
          <a:xfrm>
            <a:off x="5935087" y="3825021"/>
            <a:ext cx="18167985" cy="25685115"/>
          </a:xfrm>
          <a:prstGeom prst="rect">
            <a:avLst/>
          </a:prstGeom>
        </p:spPr>
        <p:txBody>
          <a:bodyPr lIns="91888" tIns="45944" rIns="91888" bIns="45944"/>
          <a:lstStyle>
            <a:lvl1pPr marL="0" indent="0">
              <a:buNone/>
              <a:defRPr sz="14600"/>
            </a:lvl1pPr>
            <a:lvl2pPr marL="2088110" indent="0">
              <a:buNone/>
              <a:defRPr sz="12800"/>
            </a:lvl2pPr>
            <a:lvl3pPr marL="4176221" indent="0">
              <a:buNone/>
              <a:defRPr sz="11000"/>
            </a:lvl3pPr>
            <a:lvl4pPr marL="6264331" indent="0">
              <a:buNone/>
              <a:defRPr sz="9100"/>
            </a:lvl4pPr>
            <a:lvl5pPr marL="8352440" indent="0">
              <a:buNone/>
              <a:defRPr sz="9100"/>
            </a:lvl5pPr>
            <a:lvl6pPr marL="10440550" indent="0">
              <a:buNone/>
              <a:defRPr sz="9100"/>
            </a:lvl6pPr>
            <a:lvl7pPr marL="12528661" indent="0">
              <a:buNone/>
              <a:defRPr sz="9100"/>
            </a:lvl7pPr>
            <a:lvl8pPr marL="14616771" indent="0">
              <a:buNone/>
              <a:defRPr sz="9100"/>
            </a:lvl8pPr>
            <a:lvl9pPr marL="16704881" indent="0">
              <a:buNone/>
              <a:defRPr sz="9100"/>
            </a:lvl9pPr>
          </a:lstStyle>
          <a:p>
            <a:endParaRPr lang="it-IT"/>
          </a:p>
        </p:txBody>
      </p:sp>
      <p:sp>
        <p:nvSpPr>
          <p:cNvPr id="4" name="Text Placeholder 3"/>
          <p:cNvSpPr>
            <a:spLocks noGrp="1"/>
          </p:cNvSpPr>
          <p:nvPr>
            <p:ph type="body" sz="half" idx="2"/>
          </p:nvPr>
        </p:nvSpPr>
        <p:spPr>
          <a:xfrm>
            <a:off x="5935087" y="33503620"/>
            <a:ext cx="18167985" cy="5024053"/>
          </a:xfrm>
          <a:prstGeom prst="rect">
            <a:avLst/>
          </a:prstGeom>
        </p:spPr>
        <p:txBody>
          <a:bodyPr lIns="91888" tIns="45944" rIns="91888" bIns="45944"/>
          <a:lstStyle>
            <a:lvl1pPr marL="0" indent="0">
              <a:buNone/>
              <a:defRPr sz="6400"/>
            </a:lvl1pPr>
            <a:lvl2pPr marL="2088110" indent="0">
              <a:buNone/>
              <a:defRPr sz="5500"/>
            </a:lvl2pPr>
            <a:lvl3pPr marL="4176221" indent="0">
              <a:buNone/>
              <a:defRPr sz="4500"/>
            </a:lvl3pPr>
            <a:lvl4pPr marL="6264331" indent="0">
              <a:buNone/>
              <a:defRPr sz="4100"/>
            </a:lvl4pPr>
            <a:lvl5pPr marL="8352440" indent="0">
              <a:buNone/>
              <a:defRPr sz="4100"/>
            </a:lvl5pPr>
            <a:lvl6pPr marL="10440550" indent="0">
              <a:buNone/>
              <a:defRPr sz="4100"/>
            </a:lvl6pPr>
            <a:lvl7pPr marL="12528661" indent="0">
              <a:buNone/>
              <a:defRPr sz="4100"/>
            </a:lvl7pPr>
            <a:lvl8pPr marL="14616771" indent="0">
              <a:buNone/>
              <a:defRPr sz="4100"/>
            </a:lvl8pPr>
            <a:lvl9pPr marL="16704881" indent="0">
              <a:buNone/>
              <a:defRPr sz="4100"/>
            </a:lvl9pPr>
          </a:lstStyle>
          <a:p>
            <a:pPr lvl="0"/>
            <a:r>
              <a:rPr lang="en-US"/>
              <a:t>Click to edit Master text styles</a:t>
            </a:r>
          </a:p>
        </p:txBody>
      </p:sp>
      <p:sp>
        <p:nvSpPr>
          <p:cNvPr id="5" name="Date Placeholder 4"/>
          <p:cNvSpPr>
            <a:spLocks noGrp="1"/>
          </p:cNvSpPr>
          <p:nvPr>
            <p:ph type="dt" sz="half" idx="10"/>
          </p:nvPr>
        </p:nvSpPr>
        <p:spPr>
          <a:xfrm>
            <a:off x="1513999" y="39677164"/>
            <a:ext cx="7065327" cy="2279158"/>
          </a:xfrm>
          <a:prstGeom prst="rect">
            <a:avLst/>
          </a:prstGeom>
        </p:spPr>
        <p:txBody>
          <a:bodyPr lIns="91888" tIns="45944" rIns="91888" bIns="45944"/>
          <a:lstStyle/>
          <a:p>
            <a:fld id="{515652C5-4074-4B11-A65F-C3525026DFDE}" type="datetimeFigureOut">
              <a:rPr lang="it-IT" smtClean="0"/>
              <a:pPr/>
              <a:t>27/04/2022</a:t>
            </a:fld>
            <a:endParaRPr lang="it-IT"/>
          </a:p>
        </p:txBody>
      </p:sp>
      <p:sp>
        <p:nvSpPr>
          <p:cNvPr id="6" name="Footer Placeholder 5"/>
          <p:cNvSpPr>
            <a:spLocks noGrp="1"/>
          </p:cNvSpPr>
          <p:nvPr>
            <p:ph type="ftr" sz="quarter" idx="11"/>
          </p:nvPr>
        </p:nvSpPr>
        <p:spPr>
          <a:xfrm>
            <a:off x="10345659" y="39677164"/>
            <a:ext cx="9588659" cy="2279158"/>
          </a:xfrm>
          <a:prstGeom prst="rect">
            <a:avLst/>
          </a:prstGeom>
        </p:spPr>
        <p:txBody>
          <a:bodyPr lIns="91888" tIns="45944" rIns="91888" bIns="45944"/>
          <a:lstStyle/>
          <a:p>
            <a:endParaRPr lang="it-IT"/>
          </a:p>
        </p:txBody>
      </p:sp>
      <p:sp>
        <p:nvSpPr>
          <p:cNvPr id="7" name="Slide Number Placeholder 6"/>
          <p:cNvSpPr>
            <a:spLocks noGrp="1"/>
          </p:cNvSpPr>
          <p:nvPr>
            <p:ph type="sldNum" sz="quarter" idx="12"/>
          </p:nvPr>
        </p:nvSpPr>
        <p:spPr>
          <a:xfrm>
            <a:off x="21700649" y="39677164"/>
            <a:ext cx="7065327" cy="2279158"/>
          </a:xfrm>
          <a:prstGeom prst="rect">
            <a:avLst/>
          </a:prstGeom>
        </p:spPr>
        <p:txBody>
          <a:bodyPr lIns="91888" tIns="45944" rIns="91888" bIns="45944"/>
          <a:lstStyle/>
          <a:p>
            <a:fld id="{D31440BB-5429-4F88-A9A8-AEBBDE8EFB49}"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6221" rtl="0" eaLnBrk="1" latinLnBrk="0" hangingPunct="1">
        <a:spcBef>
          <a:spcPct val="0"/>
        </a:spcBef>
        <a:buNone/>
        <a:defRPr sz="20100" kern="1200">
          <a:solidFill>
            <a:schemeClr val="tx1"/>
          </a:solidFill>
          <a:latin typeface="+mj-lt"/>
          <a:ea typeface="+mj-ea"/>
          <a:cs typeface="+mj-cs"/>
        </a:defRPr>
      </a:lvl1pPr>
    </p:titleStyle>
    <p:bodyStyle>
      <a:lvl1pPr marL="1566082" indent="-1566082" algn="l" defTabSz="4176221" rtl="0" eaLnBrk="1" latinLnBrk="0" hangingPunct="1">
        <a:spcBef>
          <a:spcPct val="20000"/>
        </a:spcBef>
        <a:buFont typeface="Arial" pitchFamily="34" charset="0"/>
        <a:buChar char="•"/>
        <a:defRPr sz="14600" kern="1200">
          <a:solidFill>
            <a:schemeClr val="tx1"/>
          </a:solidFill>
          <a:latin typeface="+mn-lt"/>
          <a:ea typeface="+mn-ea"/>
          <a:cs typeface="+mn-cs"/>
        </a:defRPr>
      </a:lvl1pPr>
      <a:lvl2pPr marL="3393179" indent="-1305069" algn="l" defTabSz="4176221" rtl="0" eaLnBrk="1" latinLnBrk="0" hangingPunct="1">
        <a:spcBef>
          <a:spcPct val="20000"/>
        </a:spcBef>
        <a:buFont typeface="Arial" pitchFamily="34" charset="0"/>
        <a:buChar char="–"/>
        <a:defRPr sz="12800" kern="1200">
          <a:solidFill>
            <a:schemeClr val="tx1"/>
          </a:solidFill>
          <a:latin typeface="+mn-lt"/>
          <a:ea typeface="+mn-ea"/>
          <a:cs typeface="+mn-cs"/>
        </a:defRPr>
      </a:lvl2pPr>
      <a:lvl3pPr marL="5220276" indent="-1044055" algn="l" defTabSz="4176221" rtl="0" eaLnBrk="1" latinLnBrk="0" hangingPunct="1">
        <a:spcBef>
          <a:spcPct val="20000"/>
        </a:spcBef>
        <a:buFont typeface="Arial" pitchFamily="34" charset="0"/>
        <a:buChar char="•"/>
        <a:defRPr sz="11000" kern="1200">
          <a:solidFill>
            <a:schemeClr val="tx1"/>
          </a:solidFill>
          <a:latin typeface="+mn-lt"/>
          <a:ea typeface="+mn-ea"/>
          <a:cs typeface="+mn-cs"/>
        </a:defRPr>
      </a:lvl3pPr>
      <a:lvl4pPr marL="7308385" indent="-1044055" algn="l" defTabSz="4176221" rtl="0" eaLnBrk="1" latinLnBrk="0" hangingPunct="1">
        <a:spcBef>
          <a:spcPct val="20000"/>
        </a:spcBef>
        <a:buFont typeface="Arial" pitchFamily="34" charset="0"/>
        <a:buChar char="–"/>
        <a:defRPr sz="9100" kern="1200">
          <a:solidFill>
            <a:schemeClr val="tx1"/>
          </a:solidFill>
          <a:latin typeface="+mn-lt"/>
          <a:ea typeface="+mn-ea"/>
          <a:cs typeface="+mn-cs"/>
        </a:defRPr>
      </a:lvl4pPr>
      <a:lvl5pPr marL="9396495" indent="-1044055" algn="l" defTabSz="4176221" rtl="0" eaLnBrk="1" latinLnBrk="0" hangingPunct="1">
        <a:spcBef>
          <a:spcPct val="20000"/>
        </a:spcBef>
        <a:buFont typeface="Arial" pitchFamily="34" charset="0"/>
        <a:buChar char="»"/>
        <a:defRPr sz="9100" kern="1200">
          <a:solidFill>
            <a:schemeClr val="tx1"/>
          </a:solidFill>
          <a:latin typeface="+mn-lt"/>
          <a:ea typeface="+mn-ea"/>
          <a:cs typeface="+mn-cs"/>
        </a:defRPr>
      </a:lvl5pPr>
      <a:lvl6pPr marL="11484606" indent="-1044055" algn="l" defTabSz="4176221" rtl="0" eaLnBrk="1" latinLnBrk="0" hangingPunct="1">
        <a:spcBef>
          <a:spcPct val="20000"/>
        </a:spcBef>
        <a:buFont typeface="Arial" pitchFamily="34" charset="0"/>
        <a:buChar char="•"/>
        <a:defRPr sz="9100" kern="1200">
          <a:solidFill>
            <a:schemeClr val="tx1"/>
          </a:solidFill>
          <a:latin typeface="+mn-lt"/>
          <a:ea typeface="+mn-ea"/>
          <a:cs typeface="+mn-cs"/>
        </a:defRPr>
      </a:lvl6pPr>
      <a:lvl7pPr marL="13572716" indent="-1044055" algn="l" defTabSz="4176221" rtl="0" eaLnBrk="1" latinLnBrk="0" hangingPunct="1">
        <a:spcBef>
          <a:spcPct val="20000"/>
        </a:spcBef>
        <a:buFont typeface="Arial" pitchFamily="34" charset="0"/>
        <a:buChar char="•"/>
        <a:defRPr sz="9100" kern="1200">
          <a:solidFill>
            <a:schemeClr val="tx1"/>
          </a:solidFill>
          <a:latin typeface="+mn-lt"/>
          <a:ea typeface="+mn-ea"/>
          <a:cs typeface="+mn-cs"/>
        </a:defRPr>
      </a:lvl7pPr>
      <a:lvl8pPr marL="15660826" indent="-1044055" algn="l" defTabSz="4176221" rtl="0" eaLnBrk="1" latinLnBrk="0" hangingPunct="1">
        <a:spcBef>
          <a:spcPct val="20000"/>
        </a:spcBef>
        <a:buFont typeface="Arial" pitchFamily="34" charset="0"/>
        <a:buChar char="•"/>
        <a:defRPr sz="9100" kern="1200">
          <a:solidFill>
            <a:schemeClr val="tx1"/>
          </a:solidFill>
          <a:latin typeface="+mn-lt"/>
          <a:ea typeface="+mn-ea"/>
          <a:cs typeface="+mn-cs"/>
        </a:defRPr>
      </a:lvl8pPr>
      <a:lvl9pPr marL="17748936" indent="-1044055" algn="l" defTabSz="4176221" rtl="0" eaLnBrk="1" latinLnBrk="0" hangingPunct="1">
        <a:spcBef>
          <a:spcPct val="20000"/>
        </a:spcBef>
        <a:buFont typeface="Arial" pitchFamily="34" charset="0"/>
        <a:buChar char="•"/>
        <a:defRPr sz="9100" kern="1200">
          <a:solidFill>
            <a:schemeClr val="tx1"/>
          </a:solidFill>
          <a:latin typeface="+mn-lt"/>
          <a:ea typeface="+mn-ea"/>
          <a:cs typeface="+mn-cs"/>
        </a:defRPr>
      </a:lvl9pPr>
    </p:bodyStyle>
    <p:otherStyle>
      <a:defPPr>
        <a:defRPr lang="it-IT"/>
      </a:defPPr>
      <a:lvl1pPr marL="0" algn="l" defTabSz="4176221" rtl="0" eaLnBrk="1" latinLnBrk="0" hangingPunct="1">
        <a:defRPr sz="8200" kern="1200">
          <a:solidFill>
            <a:schemeClr val="tx1"/>
          </a:solidFill>
          <a:latin typeface="+mn-lt"/>
          <a:ea typeface="+mn-ea"/>
          <a:cs typeface="+mn-cs"/>
        </a:defRPr>
      </a:lvl1pPr>
      <a:lvl2pPr marL="2088110" algn="l" defTabSz="4176221" rtl="0" eaLnBrk="1" latinLnBrk="0" hangingPunct="1">
        <a:defRPr sz="8200" kern="1200">
          <a:solidFill>
            <a:schemeClr val="tx1"/>
          </a:solidFill>
          <a:latin typeface="+mn-lt"/>
          <a:ea typeface="+mn-ea"/>
          <a:cs typeface="+mn-cs"/>
        </a:defRPr>
      </a:lvl2pPr>
      <a:lvl3pPr marL="4176221" algn="l" defTabSz="4176221" rtl="0" eaLnBrk="1" latinLnBrk="0" hangingPunct="1">
        <a:defRPr sz="8200" kern="1200">
          <a:solidFill>
            <a:schemeClr val="tx1"/>
          </a:solidFill>
          <a:latin typeface="+mn-lt"/>
          <a:ea typeface="+mn-ea"/>
          <a:cs typeface="+mn-cs"/>
        </a:defRPr>
      </a:lvl3pPr>
      <a:lvl4pPr marL="6264331" algn="l" defTabSz="4176221" rtl="0" eaLnBrk="1" latinLnBrk="0" hangingPunct="1">
        <a:defRPr sz="8200" kern="1200">
          <a:solidFill>
            <a:schemeClr val="tx1"/>
          </a:solidFill>
          <a:latin typeface="+mn-lt"/>
          <a:ea typeface="+mn-ea"/>
          <a:cs typeface="+mn-cs"/>
        </a:defRPr>
      </a:lvl4pPr>
      <a:lvl5pPr marL="8352440" algn="l" defTabSz="4176221" rtl="0" eaLnBrk="1" latinLnBrk="0" hangingPunct="1">
        <a:defRPr sz="8200" kern="1200">
          <a:solidFill>
            <a:schemeClr val="tx1"/>
          </a:solidFill>
          <a:latin typeface="+mn-lt"/>
          <a:ea typeface="+mn-ea"/>
          <a:cs typeface="+mn-cs"/>
        </a:defRPr>
      </a:lvl5pPr>
      <a:lvl6pPr marL="10440550" algn="l" defTabSz="4176221" rtl="0" eaLnBrk="1" latinLnBrk="0" hangingPunct="1">
        <a:defRPr sz="8200" kern="1200">
          <a:solidFill>
            <a:schemeClr val="tx1"/>
          </a:solidFill>
          <a:latin typeface="+mn-lt"/>
          <a:ea typeface="+mn-ea"/>
          <a:cs typeface="+mn-cs"/>
        </a:defRPr>
      </a:lvl6pPr>
      <a:lvl7pPr marL="12528661" algn="l" defTabSz="4176221" rtl="0" eaLnBrk="1" latinLnBrk="0" hangingPunct="1">
        <a:defRPr sz="8200" kern="1200">
          <a:solidFill>
            <a:schemeClr val="tx1"/>
          </a:solidFill>
          <a:latin typeface="+mn-lt"/>
          <a:ea typeface="+mn-ea"/>
          <a:cs typeface="+mn-cs"/>
        </a:defRPr>
      </a:lvl7pPr>
      <a:lvl8pPr marL="14616771" algn="l" defTabSz="4176221" rtl="0" eaLnBrk="1" latinLnBrk="0" hangingPunct="1">
        <a:defRPr sz="8200" kern="1200">
          <a:solidFill>
            <a:schemeClr val="tx1"/>
          </a:solidFill>
          <a:latin typeface="+mn-lt"/>
          <a:ea typeface="+mn-ea"/>
          <a:cs typeface="+mn-cs"/>
        </a:defRPr>
      </a:lvl8pPr>
      <a:lvl9pPr marL="16704881" algn="l" defTabSz="4176221"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1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diagramData" Target="../diagrams/data1.xml"/><Relationship Id="rId12" Type="http://schemas.openxmlformats.org/officeDocument/2006/relationships/diagramData" Target="../diagrams/data2.xml"/><Relationship Id="rId17" Type="http://schemas.openxmlformats.org/officeDocument/2006/relationships/image" Target="../media/image5.png"/><Relationship Id="rId2" Type="http://schemas.openxmlformats.org/officeDocument/2006/relationships/notesSlide" Target="../notesSlides/notesSlide1.xml"/><Relationship Id="rId16" Type="http://schemas.microsoft.com/office/2007/relationships/diagramDrawing" Target="../diagrams/drawing2.xml"/><Relationship Id="rId1" Type="http://schemas.openxmlformats.org/officeDocument/2006/relationships/slideLayout" Target="../slideLayouts/slideLayout7.xml"/><Relationship Id="rId6" Type="http://schemas.openxmlformats.org/officeDocument/2006/relationships/chart" Target="../charts/chart1.xml"/><Relationship Id="rId11" Type="http://schemas.microsoft.com/office/2007/relationships/diagramDrawing" Target="../diagrams/drawing1.xml"/><Relationship Id="rId5" Type="http://schemas.openxmlformats.org/officeDocument/2006/relationships/image" Target="../media/image4.jpeg"/><Relationship Id="rId15" Type="http://schemas.openxmlformats.org/officeDocument/2006/relationships/diagramColors" Target="../diagrams/colors2.xml"/><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882403" y="5562502"/>
            <a:ext cx="29397572" cy="2808312"/>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C8C8C8"/>
              </a:solidFill>
            </a:endParaRPr>
          </a:p>
        </p:txBody>
      </p:sp>
      <p:sp>
        <p:nvSpPr>
          <p:cNvPr id="35" name="Rectangle 34"/>
          <p:cNvSpPr/>
          <p:nvPr/>
        </p:nvSpPr>
        <p:spPr>
          <a:xfrm>
            <a:off x="21188659" y="40702406"/>
            <a:ext cx="8280920" cy="72008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solidFill>
                  <a:schemeClr val="tx1"/>
                </a:solidFill>
              </a:rPr>
              <a:t>   https://research.tuni.fi/spm/</a:t>
            </a:r>
          </a:p>
        </p:txBody>
      </p:sp>
      <p:pic>
        <p:nvPicPr>
          <p:cNvPr id="30" name="Picture 29" descr="Risorsa 1.png"/>
          <p:cNvPicPr>
            <a:picLocks noChangeAspect="1"/>
          </p:cNvPicPr>
          <p:nvPr/>
        </p:nvPicPr>
        <p:blipFill>
          <a:blip r:embed="rId3" cstate="print"/>
          <a:srcRect l="10055" t="16524" r="7918" b="10266"/>
          <a:stretch>
            <a:fillRect/>
          </a:stretch>
        </p:blipFill>
        <p:spPr>
          <a:xfrm>
            <a:off x="1674665" y="15309483"/>
            <a:ext cx="12688708" cy="8344043"/>
          </a:xfrm>
          <a:prstGeom prst="rect">
            <a:avLst/>
          </a:prstGeom>
        </p:spPr>
      </p:pic>
      <p:pic>
        <p:nvPicPr>
          <p:cNvPr id="31" name="Picture 30" descr="Risorsa 2.png"/>
          <p:cNvPicPr>
            <a:picLocks noChangeAspect="1"/>
          </p:cNvPicPr>
          <p:nvPr/>
        </p:nvPicPr>
        <p:blipFill>
          <a:blip r:embed="rId4" cstate="print"/>
          <a:srcRect l="16235" t="25880" r="2588" b="13382"/>
          <a:stretch>
            <a:fillRect/>
          </a:stretch>
        </p:blipFill>
        <p:spPr>
          <a:xfrm>
            <a:off x="1674665" y="25467449"/>
            <a:ext cx="12616613" cy="8344043"/>
          </a:xfrm>
          <a:prstGeom prst="rect">
            <a:avLst/>
          </a:prstGeom>
        </p:spPr>
      </p:pic>
      <p:pic>
        <p:nvPicPr>
          <p:cNvPr id="1026" name="Picture 2" descr="C:\Users\Chiara\AppData\Local\Microsoft\Windows\INetCache\IE\TBAU12P5\CIENTIFICO[1].jpg"/>
          <p:cNvPicPr>
            <a:picLocks noChangeAspect="1" noChangeArrowheads="1"/>
          </p:cNvPicPr>
          <p:nvPr/>
        </p:nvPicPr>
        <p:blipFill>
          <a:blip r:embed="rId5" cstate="print"/>
          <a:srcRect b="22436"/>
          <a:stretch>
            <a:fillRect/>
          </a:stretch>
        </p:blipFill>
        <p:spPr bwMode="auto">
          <a:xfrm>
            <a:off x="25810038" y="507875"/>
            <a:ext cx="4294279" cy="4353414"/>
          </a:xfrm>
          <a:prstGeom prst="rect">
            <a:avLst/>
          </a:prstGeom>
          <a:noFill/>
        </p:spPr>
      </p:pic>
      <p:sp>
        <p:nvSpPr>
          <p:cNvPr id="23" name="Rectangle 22"/>
          <p:cNvSpPr/>
          <p:nvPr/>
        </p:nvSpPr>
        <p:spPr>
          <a:xfrm>
            <a:off x="21484341" y="2466912"/>
            <a:ext cx="8795634" cy="906860"/>
          </a:xfrm>
          <a:prstGeom prst="rect">
            <a:avLst/>
          </a:prstGeom>
          <a:solidFill>
            <a:srgbClr val="8C8B8B"/>
          </a:solidFill>
          <a:ln>
            <a:no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p>
            <a:pPr algn="ctr"/>
            <a:endParaRPr lang="it-IT"/>
          </a:p>
        </p:txBody>
      </p:sp>
      <p:sp>
        <p:nvSpPr>
          <p:cNvPr id="6" name="Rectangle 5"/>
          <p:cNvSpPr/>
          <p:nvPr/>
        </p:nvSpPr>
        <p:spPr>
          <a:xfrm>
            <a:off x="4902506" y="3700379"/>
            <a:ext cx="20911061" cy="1953772"/>
          </a:xfrm>
          <a:prstGeom prst="rect">
            <a:avLst/>
          </a:prstGeom>
        </p:spPr>
        <p:txBody>
          <a:bodyPr wrap="none" lIns="91888" tIns="45944" rIns="91888" bIns="45944">
            <a:spAutoFit/>
          </a:bodyPr>
          <a:lstStyle/>
          <a:p>
            <a:r>
              <a:rPr lang="en-US" sz="12100" b="1" dirty="0"/>
              <a:t>Insert your title here (120 pt)</a:t>
            </a:r>
          </a:p>
        </p:txBody>
      </p:sp>
      <p:sp>
        <p:nvSpPr>
          <p:cNvPr id="9" name="Rectangle 8"/>
          <p:cNvSpPr/>
          <p:nvPr/>
        </p:nvSpPr>
        <p:spPr>
          <a:xfrm>
            <a:off x="24328543" y="0"/>
            <a:ext cx="5951432" cy="589233"/>
          </a:xfrm>
          <a:prstGeom prst="rect">
            <a:avLst/>
          </a:prstGeom>
        </p:spPr>
        <p:txBody>
          <a:bodyPr wrap="none" lIns="91888" tIns="45944" rIns="91888" bIns="45944">
            <a:spAutoFit/>
          </a:bodyPr>
          <a:lstStyle/>
          <a:p>
            <a:r>
              <a:rPr lang="en-US" sz="3200" dirty="0"/>
              <a:t>Insert a picture of yourself here!</a:t>
            </a:r>
            <a:endParaRPr lang="it-IT" sz="3200" dirty="0"/>
          </a:p>
        </p:txBody>
      </p:sp>
      <p:sp>
        <p:nvSpPr>
          <p:cNvPr id="10" name="Rectangle 9"/>
          <p:cNvSpPr/>
          <p:nvPr/>
        </p:nvSpPr>
        <p:spPr>
          <a:xfrm>
            <a:off x="7858399" y="6181940"/>
            <a:ext cx="15137603" cy="1581625"/>
          </a:xfrm>
          <a:prstGeom prst="rect">
            <a:avLst/>
          </a:prstGeom>
        </p:spPr>
        <p:txBody>
          <a:bodyPr lIns="91888" tIns="45944" rIns="91888" bIns="45944">
            <a:spAutoFit/>
          </a:bodyPr>
          <a:lstStyle/>
          <a:p>
            <a:pPr algn="ctr"/>
            <a:r>
              <a:rPr lang="en-US" sz="3200" dirty="0"/>
              <a:t>Author1,</a:t>
            </a:r>
            <a:r>
              <a:rPr lang="en-US" sz="3200" baseline="30000" dirty="0"/>
              <a:t>1</a:t>
            </a:r>
            <a:r>
              <a:rPr lang="en-US" sz="3200" dirty="0"/>
              <a:t> Author2,</a:t>
            </a:r>
            <a:r>
              <a:rPr lang="en-US" sz="3200" baseline="30000" dirty="0"/>
              <a:t>2*</a:t>
            </a:r>
          </a:p>
          <a:p>
            <a:pPr algn="ctr"/>
            <a:r>
              <a:rPr lang="en-US" sz="3200" dirty="0"/>
              <a:t>¹Affiliation 1, </a:t>
            </a:r>
            <a:r>
              <a:rPr lang="en-US" sz="3200" dirty="0" err="1"/>
              <a:t>Adress</a:t>
            </a:r>
            <a:r>
              <a:rPr lang="en-US" sz="3200" dirty="0"/>
              <a:t>, Country</a:t>
            </a:r>
          </a:p>
          <a:p>
            <a:pPr algn="ctr"/>
            <a:r>
              <a:rPr lang="en-US" sz="3200" dirty="0"/>
              <a:t>²Affiliation 2, Address, Country</a:t>
            </a:r>
          </a:p>
        </p:txBody>
      </p:sp>
      <p:sp>
        <p:nvSpPr>
          <p:cNvPr id="11" name="Rectangle 10"/>
          <p:cNvSpPr/>
          <p:nvPr/>
        </p:nvSpPr>
        <p:spPr>
          <a:xfrm>
            <a:off x="1297760" y="8974208"/>
            <a:ext cx="28441477" cy="3070214"/>
          </a:xfrm>
          <a:prstGeom prst="rect">
            <a:avLst/>
          </a:prstGeom>
        </p:spPr>
        <p:txBody>
          <a:bodyPr wrap="square" lIns="91888" tIns="45944" rIns="91888" bIns="45944">
            <a:spAutoFit/>
          </a:bodyPr>
          <a:lstStyle/>
          <a:p>
            <a:pPr algn="just"/>
            <a:r>
              <a:rPr lang="en-US" sz="3200" dirty="0"/>
              <a:t>ABSTRACT. Write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a:t>
            </a:r>
            <a:r>
              <a:rPr lang="en-US" sz="3200" dirty="0">
                <a:solidFill>
                  <a:srgbClr val="8C8B8B"/>
                </a:solidFill>
              </a:rPr>
              <a:t>Write</a:t>
            </a:r>
            <a:r>
              <a:rPr lang="en-US" sz="3200" dirty="0"/>
              <a:t>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Write your abstract here. </a:t>
            </a:r>
            <a:endParaRPr lang="it-IT" sz="3200" dirty="0"/>
          </a:p>
        </p:txBody>
      </p:sp>
      <p:sp>
        <p:nvSpPr>
          <p:cNvPr id="12" name="Tekstiruutu 3"/>
          <p:cNvSpPr txBox="1"/>
          <p:nvPr/>
        </p:nvSpPr>
        <p:spPr>
          <a:xfrm>
            <a:off x="1530475" y="12477517"/>
            <a:ext cx="9083415" cy="1023405"/>
          </a:xfrm>
          <a:prstGeom prst="rect">
            <a:avLst/>
          </a:prstGeom>
          <a:noFill/>
        </p:spPr>
        <p:txBody>
          <a:bodyPr wrap="square" lIns="91888" tIns="45944" rIns="91888" bIns="45944" rtlCol="0">
            <a:spAutoFit/>
          </a:bodyPr>
          <a:lstStyle/>
          <a:p>
            <a:pPr>
              <a:spcAft>
                <a:spcPts val="1409"/>
              </a:spcAft>
            </a:pPr>
            <a:r>
              <a:rPr lang="en-US" sz="6000" dirty="0">
                <a:latin typeface="Arial" panose="020B0604020202020204" pitchFamily="34" charset="0"/>
                <a:cs typeface="Arial" panose="020B0604020202020204" pitchFamily="34" charset="0"/>
              </a:rPr>
              <a:t>Headline subhead: 60pt</a:t>
            </a:r>
          </a:p>
        </p:txBody>
      </p:sp>
      <p:graphicFrame>
        <p:nvGraphicFramePr>
          <p:cNvPr id="14" name="Chart 18"/>
          <p:cNvGraphicFramePr/>
          <p:nvPr>
            <p:extLst>
              <p:ext uri="{D42A27DB-BD31-4B8C-83A1-F6EECF244321}">
                <p14:modId xmlns:p14="http://schemas.microsoft.com/office/powerpoint/2010/main" val="261128775"/>
              </p:ext>
            </p:extLst>
          </p:nvPr>
        </p:nvGraphicFramePr>
        <p:xfrm>
          <a:off x="18600544" y="15309483"/>
          <a:ext cx="8787781" cy="48750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Kaaviokuva 15"/>
          <p:cNvGraphicFramePr/>
          <p:nvPr>
            <p:extLst>
              <p:ext uri="{D42A27DB-BD31-4B8C-83A1-F6EECF244321}">
                <p14:modId xmlns:p14="http://schemas.microsoft.com/office/powerpoint/2010/main" val="3419202055"/>
              </p:ext>
            </p:extLst>
          </p:nvPr>
        </p:nvGraphicFramePr>
        <p:xfrm>
          <a:off x="17519120" y="24597394"/>
          <a:ext cx="7388910" cy="45705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8" name="Kaaviokuva 16"/>
          <p:cNvGraphicFramePr/>
          <p:nvPr>
            <p:extLst>
              <p:ext uri="{D42A27DB-BD31-4B8C-83A1-F6EECF244321}">
                <p14:modId xmlns:p14="http://schemas.microsoft.com/office/powerpoint/2010/main" val="3527165120"/>
              </p:ext>
            </p:extLst>
          </p:nvPr>
        </p:nvGraphicFramePr>
        <p:xfrm>
          <a:off x="21484341" y="28080126"/>
          <a:ext cx="10855301" cy="565880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Rectangle 19"/>
          <p:cNvSpPr/>
          <p:nvPr/>
        </p:nvSpPr>
        <p:spPr>
          <a:xfrm>
            <a:off x="1530475" y="14003458"/>
            <a:ext cx="6665630" cy="713282"/>
          </a:xfrm>
          <a:prstGeom prst="rect">
            <a:avLst/>
          </a:prstGeom>
        </p:spPr>
        <p:txBody>
          <a:bodyPr wrap="none" lIns="91888" tIns="45944" rIns="91888" bIns="45944">
            <a:spAutoFit/>
          </a:bodyPr>
          <a:lstStyle/>
          <a:p>
            <a:pPr>
              <a:spcBef>
                <a:spcPts val="1409"/>
              </a:spcBef>
              <a:spcAft>
                <a:spcPts val="1409"/>
              </a:spcAft>
            </a:pPr>
            <a:r>
              <a:rPr lang="en-US" sz="4000" dirty="0">
                <a:latin typeface="Arial" panose="020B0604020202020204" pitchFamily="34" charset="0"/>
                <a:cs typeface="Arial" panose="020B0604020202020204" pitchFamily="34" charset="0"/>
              </a:rPr>
              <a:t>Section Sub Headlines: 40pt</a:t>
            </a:r>
          </a:p>
        </p:txBody>
      </p:sp>
      <p:sp>
        <p:nvSpPr>
          <p:cNvPr id="22" name="Rectangle 21"/>
          <p:cNvSpPr/>
          <p:nvPr/>
        </p:nvSpPr>
        <p:spPr>
          <a:xfrm>
            <a:off x="21484766" y="2625726"/>
            <a:ext cx="8795209" cy="589233"/>
          </a:xfrm>
          <a:prstGeom prst="rect">
            <a:avLst/>
          </a:prstGeom>
        </p:spPr>
        <p:txBody>
          <a:bodyPr wrap="square" lIns="91888" tIns="45944" rIns="91888" bIns="45944">
            <a:spAutoFit/>
          </a:bodyPr>
          <a:lstStyle/>
          <a:p>
            <a:r>
              <a:rPr lang="en-US" sz="3200" dirty="0">
                <a:solidFill>
                  <a:schemeClr val="bg1"/>
                </a:solidFill>
              </a:rPr>
              <a:t>Inquiries: corresponding author email goes here</a:t>
            </a:r>
            <a:endParaRPr lang="it-IT" sz="3200" dirty="0">
              <a:solidFill>
                <a:schemeClr val="bg1"/>
              </a:solidFill>
            </a:endParaRPr>
          </a:p>
        </p:txBody>
      </p:sp>
      <p:sp>
        <p:nvSpPr>
          <p:cNvPr id="24" name="Rectangle 23"/>
          <p:cNvSpPr/>
          <p:nvPr/>
        </p:nvSpPr>
        <p:spPr>
          <a:xfrm>
            <a:off x="7425829" y="36663379"/>
            <a:ext cx="15137603" cy="5551195"/>
          </a:xfrm>
          <a:prstGeom prst="rect">
            <a:avLst/>
          </a:prstGeom>
        </p:spPr>
        <p:txBody>
          <a:bodyPr lIns="91888" tIns="45944" rIns="91888" bIns="45944">
            <a:spAutoFit/>
          </a:bodyPr>
          <a:lstStyle/>
          <a:p>
            <a:r>
              <a:rPr lang="en-US" sz="3200" b="1" dirty="0"/>
              <a:t>REFERENCES</a:t>
            </a:r>
          </a:p>
          <a:p>
            <a:endParaRPr lang="en-US" sz="3200" dirty="0"/>
          </a:p>
          <a:p>
            <a:endParaRPr lang="en-US" sz="3200" dirty="0"/>
          </a:p>
          <a:p>
            <a:r>
              <a:rPr lang="en-US" sz="3200" dirty="0"/>
              <a:t>[1] Reference 1</a:t>
            </a:r>
          </a:p>
          <a:p>
            <a:r>
              <a:rPr lang="en-US" sz="3200" dirty="0"/>
              <a:t>[2]</a:t>
            </a:r>
          </a:p>
          <a:p>
            <a:r>
              <a:rPr lang="en-US" sz="3200" dirty="0"/>
              <a:t>[3]</a:t>
            </a:r>
          </a:p>
          <a:p>
            <a:endParaRPr lang="en-US" sz="3200" dirty="0"/>
          </a:p>
          <a:p>
            <a:endParaRPr lang="en-US" sz="3200" dirty="0"/>
          </a:p>
          <a:p>
            <a:r>
              <a:rPr lang="en-US" sz="3200" b="1" dirty="0"/>
              <a:t>ACKNOWLEDGMENTS</a:t>
            </a:r>
          </a:p>
          <a:p>
            <a:endParaRPr lang="en-US" sz="3200" dirty="0"/>
          </a:p>
          <a:p>
            <a:r>
              <a:rPr lang="en-US" sz="3200" dirty="0"/>
              <a:t>Write here acknowledgments and funding institutions.</a:t>
            </a:r>
          </a:p>
        </p:txBody>
      </p:sp>
      <p:sp>
        <p:nvSpPr>
          <p:cNvPr id="25" name="Rectangle 24"/>
          <p:cNvSpPr/>
          <p:nvPr/>
        </p:nvSpPr>
        <p:spPr>
          <a:xfrm>
            <a:off x="1566522" y="23886119"/>
            <a:ext cx="12723342" cy="1477780"/>
          </a:xfrm>
          <a:prstGeom prst="rect">
            <a:avLst/>
          </a:prstGeom>
        </p:spPr>
        <p:txBody>
          <a:bodyPr lIns="91888" tIns="45944" rIns="91888" bIns="45944">
            <a:spAutoFit/>
          </a:bodyPr>
          <a:lstStyle/>
          <a:p>
            <a:r>
              <a:rPr lang="en-US" sz="3000" b="1" dirty="0" err="1"/>
              <a:t>FIgure</a:t>
            </a:r>
            <a:r>
              <a:rPr lang="en-US" sz="3000" b="1" dirty="0"/>
              <a:t> 1.</a:t>
            </a:r>
            <a:r>
              <a:rPr lang="en-US" sz="3000" dirty="0"/>
              <a:t> Substitute the above picture with your own and write here figure 1 caption. You could also write small introductory paragraphs above the picture. Use 30 pt font.</a:t>
            </a:r>
            <a:endParaRPr lang="it-IT" sz="3000" dirty="0"/>
          </a:p>
        </p:txBody>
      </p:sp>
      <p:sp>
        <p:nvSpPr>
          <p:cNvPr id="26" name="Rectangle 25"/>
          <p:cNvSpPr/>
          <p:nvPr/>
        </p:nvSpPr>
        <p:spPr>
          <a:xfrm>
            <a:off x="1566522" y="33884049"/>
            <a:ext cx="12723342" cy="1488589"/>
          </a:xfrm>
          <a:prstGeom prst="rect">
            <a:avLst/>
          </a:prstGeom>
        </p:spPr>
        <p:txBody>
          <a:bodyPr lIns="91888" tIns="45944" rIns="91888" bIns="45944">
            <a:spAutoFit/>
          </a:bodyPr>
          <a:lstStyle/>
          <a:p>
            <a:r>
              <a:rPr lang="en-US" sz="3000" b="1" dirty="0" err="1"/>
              <a:t>FIgure</a:t>
            </a:r>
            <a:r>
              <a:rPr lang="en-US" sz="3000" b="1" dirty="0"/>
              <a:t> 2.</a:t>
            </a:r>
            <a:r>
              <a:rPr lang="en-US" sz="3000" dirty="0"/>
              <a:t> Substitute the above picture with your own and write here figure 2 caption. You could also write small introductory paragraphs above the picture. Use 30 pt font.</a:t>
            </a:r>
            <a:endParaRPr lang="it-IT" sz="3000" dirty="0"/>
          </a:p>
        </p:txBody>
      </p:sp>
      <p:sp>
        <p:nvSpPr>
          <p:cNvPr id="27" name="Rectangle 26"/>
          <p:cNvSpPr/>
          <p:nvPr/>
        </p:nvSpPr>
        <p:spPr>
          <a:xfrm>
            <a:off x="16221411" y="21875338"/>
            <a:ext cx="13698089" cy="1488589"/>
          </a:xfrm>
          <a:prstGeom prst="rect">
            <a:avLst/>
          </a:prstGeom>
        </p:spPr>
        <p:txBody>
          <a:bodyPr wrap="square" lIns="91888" tIns="45944" rIns="91888" bIns="45944">
            <a:spAutoFit/>
          </a:bodyPr>
          <a:lstStyle/>
          <a:p>
            <a:r>
              <a:rPr lang="en-US" sz="3000" b="1" dirty="0" err="1"/>
              <a:t>FIgure</a:t>
            </a:r>
            <a:r>
              <a:rPr lang="en-US" sz="3000" b="1" dirty="0"/>
              <a:t> 3.</a:t>
            </a:r>
            <a:r>
              <a:rPr lang="en-US" sz="3000" dirty="0"/>
              <a:t> Substitute the above graphics with your own and write here figure 3 caption. You could also write small introductory paragraphs above the picture. Use 30 pt font.</a:t>
            </a:r>
            <a:endParaRPr lang="it-IT" sz="3000" dirty="0"/>
          </a:p>
        </p:txBody>
      </p:sp>
      <p:sp>
        <p:nvSpPr>
          <p:cNvPr id="28" name="Rectangle 27"/>
          <p:cNvSpPr/>
          <p:nvPr/>
        </p:nvSpPr>
        <p:spPr>
          <a:xfrm>
            <a:off x="16077117" y="33628927"/>
            <a:ext cx="13914426" cy="1488589"/>
          </a:xfrm>
          <a:prstGeom prst="rect">
            <a:avLst/>
          </a:prstGeom>
        </p:spPr>
        <p:txBody>
          <a:bodyPr wrap="square" lIns="91888" tIns="45944" rIns="91888" bIns="45944">
            <a:spAutoFit/>
          </a:bodyPr>
          <a:lstStyle/>
          <a:p>
            <a:r>
              <a:rPr lang="en-US" sz="3000" b="1" dirty="0" err="1"/>
              <a:t>FIgure</a:t>
            </a:r>
            <a:r>
              <a:rPr lang="en-US" sz="3000" b="1" dirty="0"/>
              <a:t> 4.</a:t>
            </a:r>
            <a:r>
              <a:rPr lang="en-US" sz="3000" dirty="0"/>
              <a:t> Substitute the above picture with your own and write here figure 4 caption. You could also write small introductory paragraphs above the picture. Use 30 pt font.</a:t>
            </a:r>
            <a:endParaRPr lang="it-IT" sz="3000" dirty="0"/>
          </a:p>
        </p:txBody>
      </p:sp>
      <p:sp>
        <p:nvSpPr>
          <p:cNvPr id="29" name="Tekstiruutu 3"/>
          <p:cNvSpPr txBox="1"/>
          <p:nvPr/>
        </p:nvSpPr>
        <p:spPr>
          <a:xfrm>
            <a:off x="16004083" y="12477517"/>
            <a:ext cx="9083415" cy="1023405"/>
          </a:xfrm>
          <a:prstGeom prst="rect">
            <a:avLst/>
          </a:prstGeom>
          <a:noFill/>
        </p:spPr>
        <p:txBody>
          <a:bodyPr wrap="square" lIns="91888" tIns="45944" rIns="91888" bIns="45944" rtlCol="0">
            <a:spAutoFit/>
          </a:bodyPr>
          <a:lstStyle/>
          <a:p>
            <a:pPr>
              <a:spcAft>
                <a:spcPts val="1409"/>
              </a:spcAft>
            </a:pPr>
            <a:r>
              <a:rPr lang="en-US" sz="6000" dirty="0">
                <a:latin typeface="Arial" panose="020B0604020202020204" pitchFamily="34" charset="0"/>
                <a:cs typeface="Arial" panose="020B0604020202020204" pitchFamily="34" charset="0"/>
              </a:rPr>
              <a:t>Headline subhead: 60pt</a:t>
            </a:r>
          </a:p>
        </p:txBody>
      </p:sp>
      <p:cxnSp>
        <p:nvCxnSpPr>
          <p:cNvPr id="33" name="Straight Connector 32"/>
          <p:cNvCxnSpPr/>
          <p:nvPr/>
        </p:nvCxnSpPr>
        <p:spPr>
          <a:xfrm>
            <a:off x="15428019" y="12259246"/>
            <a:ext cx="0" cy="22637752"/>
          </a:xfrm>
          <a:prstGeom prst="line">
            <a:avLst/>
          </a:prstGeom>
          <a:ln w="12700">
            <a:solidFill>
              <a:srgbClr val="42398E"/>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17" cstate="print"/>
          <a:stretch>
            <a:fillRect/>
          </a:stretch>
        </p:blipFill>
        <p:spPr>
          <a:xfrm>
            <a:off x="18380347" y="36885982"/>
            <a:ext cx="10860730" cy="17783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4" name="Picture 33" descr="frame.png"/>
          <p:cNvPicPr>
            <a:picLocks noChangeAspect="1"/>
          </p:cNvPicPr>
          <p:nvPr/>
        </p:nvPicPr>
        <p:blipFill>
          <a:blip r:embed="rId18" cstate="print"/>
          <a:stretch>
            <a:fillRect/>
          </a:stretch>
        </p:blipFill>
        <p:spPr>
          <a:xfrm>
            <a:off x="27021307" y="39838310"/>
            <a:ext cx="2286000" cy="2286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Chiara\Desktop\SPMposter\Risorsa 2.png"/>
          <p:cNvPicPr>
            <a:picLocks noChangeAspect="1" noChangeArrowheads="1"/>
          </p:cNvPicPr>
          <p:nvPr/>
        </p:nvPicPr>
        <p:blipFill>
          <a:blip r:embed="rId2" cstate="print"/>
          <a:srcRect/>
          <a:stretch>
            <a:fillRect/>
          </a:stretch>
        </p:blipFill>
        <p:spPr bwMode="auto">
          <a:xfrm>
            <a:off x="4266779" y="17371814"/>
            <a:ext cx="20339911" cy="9291313"/>
          </a:xfrm>
          <a:prstGeom prst="rect">
            <a:avLst/>
          </a:prstGeom>
          <a:noFill/>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ampere University">
    <a:dk1>
      <a:sysClr val="windowText" lastClr="000000"/>
    </a:dk1>
    <a:lt1>
      <a:sysClr val="window" lastClr="FFFFFF"/>
    </a:lt1>
    <a:dk2>
      <a:srgbClr val="4E008E"/>
    </a:dk2>
    <a:lt2>
      <a:srgbClr val="FFFFFF"/>
    </a:lt2>
    <a:accent1>
      <a:srgbClr val="433595"/>
    </a:accent1>
    <a:accent2>
      <a:srgbClr val="81CBF2"/>
    </a:accent2>
    <a:accent3>
      <a:srgbClr val="F7A3C7"/>
    </a:accent3>
    <a:accent4>
      <a:srgbClr val="FFDAA3"/>
    </a:accent4>
    <a:accent5>
      <a:srgbClr val="F2F2F2"/>
    </a:accent5>
    <a:accent6>
      <a:srgbClr val="D8D8D8"/>
    </a:accent6>
    <a:hlink>
      <a:srgbClr val="BFBFB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371</Words>
  <Application>Microsoft Office PowerPoint</Application>
  <PresentationFormat>Custom</PresentationFormat>
  <Paragraphs>27</Paragraphs>
  <Slides>2</Slides>
  <Notes>1</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Chiara</dc:creator>
  <cp:lastModifiedBy>Sami Vesamäki (TAU)</cp:lastModifiedBy>
  <cp:revision>7</cp:revision>
  <dcterms:created xsi:type="dcterms:W3CDTF">2019-05-22T15:34:18Z</dcterms:created>
  <dcterms:modified xsi:type="dcterms:W3CDTF">2022-04-27T12:51:46Z</dcterms:modified>
</cp:coreProperties>
</file>