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6" r:id="rId5"/>
    <p:sldId id="257" r:id="rId6"/>
    <p:sldId id="258" r:id="rId7"/>
    <p:sldId id="259" r:id="rId8"/>
    <p:sldId id="260" r:id="rId9"/>
    <p:sldId id="261" r:id="rId10"/>
    <p:sldId id="262" r:id="rId11"/>
    <p:sldId id="266" r:id="rId12"/>
    <p:sldId id="267" r:id="rId13"/>
    <p:sldId id="268" r:id="rId14"/>
    <p:sldId id="283" r:id="rId15"/>
    <p:sldId id="269" r:id="rId16"/>
    <p:sldId id="282" r:id="rId17"/>
    <p:sldId id="270" r:id="rId18"/>
    <p:sldId id="278" r:id="rId19"/>
    <p:sldId id="279" r:id="rId20"/>
    <p:sldId id="263" r:id="rId21"/>
    <p:sldId id="271" r:id="rId22"/>
    <p:sldId id="273" r:id="rId23"/>
    <p:sldId id="274" r:id="rId24"/>
    <p:sldId id="264" r:id="rId25"/>
    <p:sldId id="275" r:id="rId26"/>
    <p:sldId id="276" r:id="rId27"/>
    <p:sldId id="277" r:id="rId28"/>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Лист1!$B$1</c:f>
              <c:strCache>
                <c:ptCount val="1"/>
                <c:pt idx="0">
                  <c:v>Attitude to protest</c:v>
                </c:pt>
              </c:strCache>
            </c:strRef>
          </c:tx>
          <c:dPt>
            <c:idx val="1"/>
            <c:bubble3D val="0"/>
            <c:explosion val="27"/>
          </c:dPt>
          <c:dLbls>
            <c:dLbl>
              <c:idx val="1"/>
              <c:layout>
                <c:manualLayout>
                  <c:x val="0.14868444395839428"/>
                  <c:y val="-8.8426967446831636E-2"/>
                </c:manualLayout>
              </c:layout>
              <c:tx>
                <c:rich>
                  <a:bodyPr/>
                  <a:lstStyle/>
                  <a:p>
                    <a:r>
                      <a:rPr lang="en-US" sz="4000" baseline="0" dirty="0">
                        <a:solidFill>
                          <a:schemeClr val="bg1"/>
                        </a:solidFill>
                      </a:rPr>
                      <a:t>53,5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Лист1!$A$2:$A$5</c:f>
              <c:strCache>
                <c:ptCount val="2"/>
                <c:pt idx="0">
                  <c:v>Positive</c:v>
                </c:pt>
                <c:pt idx="1">
                  <c:v>Negative</c:v>
                </c:pt>
              </c:strCache>
            </c:strRef>
          </c:cat>
          <c:val>
            <c:numRef>
              <c:f>Лист1!$B$2:$B$5</c:f>
              <c:numCache>
                <c:formatCode>General</c:formatCode>
                <c:ptCount val="4"/>
                <c:pt idx="0">
                  <c:v>46.5</c:v>
                </c:pt>
                <c:pt idx="1">
                  <c:v>53.5</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79781253037814714"/>
          <c:y val="0.30177125335864574"/>
          <c:w val="0.19292821036259375"/>
          <c:h val="0.41533784516037431"/>
        </c:manualLayout>
      </c:layout>
      <c:overlay val="0"/>
    </c:legend>
    <c:plotVisOnly val="1"/>
    <c:dispBlanksAs val="gap"/>
    <c:showDLblsOverMax val="0"/>
  </c:chart>
  <c:txPr>
    <a:bodyPr/>
    <a:lstStyle/>
    <a:p>
      <a:pPr>
        <a:defRPr sz="1800"/>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Столбец1</c:v>
                </c:pt>
              </c:strCache>
            </c:strRef>
          </c:tx>
          <c:invertIfNegative val="0"/>
          <c:dLbls>
            <c:spPr>
              <a:noFill/>
              <a:ln>
                <a:noFill/>
              </a:ln>
              <a:effectLst/>
            </c:spPr>
            <c:txPr>
              <a:bodyPr/>
              <a:lstStyle/>
              <a:p>
                <a:pPr>
                  <a:defRPr sz="4000"/>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Traditional media  journalists </c:v>
                </c:pt>
                <c:pt idx="1">
                  <c:v>New media journalists</c:v>
                </c:pt>
              </c:strCache>
            </c:strRef>
          </c:cat>
          <c:val>
            <c:numRef>
              <c:f>Лист1!$B$2:$B$3</c:f>
              <c:numCache>
                <c:formatCode>General</c:formatCode>
                <c:ptCount val="2"/>
                <c:pt idx="0">
                  <c:v>40</c:v>
                </c:pt>
              </c:numCache>
            </c:numRef>
          </c:val>
        </c:ser>
        <c:ser>
          <c:idx val="1"/>
          <c:order val="1"/>
          <c:tx>
            <c:strRef>
              <c:f>Лист1!$C$1</c:f>
              <c:strCache>
                <c:ptCount val="1"/>
                <c:pt idx="0">
                  <c:v>Ряд 2</c:v>
                </c:pt>
              </c:strCache>
            </c:strRef>
          </c:tx>
          <c:invertIfNegative val="0"/>
          <c:dLbls>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4000"/>
                </a:pPr>
                <a:endParaRPr lang="fi-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Лист1!$A$2:$A$3</c:f>
              <c:strCache>
                <c:ptCount val="2"/>
                <c:pt idx="0">
                  <c:v>Traditional media  journalists </c:v>
                </c:pt>
                <c:pt idx="1">
                  <c:v>New media journalists</c:v>
                </c:pt>
              </c:strCache>
            </c:strRef>
          </c:cat>
          <c:val>
            <c:numRef>
              <c:f>Лист1!$C$2:$C$3</c:f>
              <c:numCache>
                <c:formatCode>General</c:formatCode>
                <c:ptCount val="2"/>
                <c:pt idx="1">
                  <c:v>53</c:v>
                </c:pt>
              </c:numCache>
            </c:numRef>
          </c:val>
        </c:ser>
        <c:dLbls>
          <c:showLegendKey val="0"/>
          <c:showVal val="0"/>
          <c:showCatName val="0"/>
          <c:showSerName val="0"/>
          <c:showPercent val="0"/>
          <c:showBubbleSize val="0"/>
        </c:dLbls>
        <c:gapWidth val="150"/>
        <c:shape val="box"/>
        <c:axId val="182961240"/>
        <c:axId val="182961632"/>
        <c:axId val="183204704"/>
      </c:bar3DChart>
      <c:catAx>
        <c:axId val="182961240"/>
        <c:scaling>
          <c:orientation val="minMax"/>
        </c:scaling>
        <c:delete val="0"/>
        <c:axPos val="b"/>
        <c:numFmt formatCode="General" sourceLinked="0"/>
        <c:majorTickMark val="out"/>
        <c:minorTickMark val="none"/>
        <c:tickLblPos val="nextTo"/>
        <c:txPr>
          <a:bodyPr/>
          <a:lstStyle/>
          <a:p>
            <a:pPr>
              <a:defRPr sz="2000"/>
            </a:pPr>
            <a:endParaRPr lang="fi-FI"/>
          </a:p>
        </c:txPr>
        <c:crossAx val="182961632"/>
        <c:crosses val="autoZero"/>
        <c:auto val="1"/>
        <c:lblAlgn val="ctr"/>
        <c:lblOffset val="100"/>
        <c:noMultiLvlLbl val="0"/>
      </c:catAx>
      <c:valAx>
        <c:axId val="182961632"/>
        <c:scaling>
          <c:orientation val="minMax"/>
        </c:scaling>
        <c:delete val="0"/>
        <c:axPos val="l"/>
        <c:majorGridlines/>
        <c:numFmt formatCode="General" sourceLinked="1"/>
        <c:majorTickMark val="out"/>
        <c:minorTickMark val="none"/>
        <c:tickLblPos val="nextTo"/>
        <c:crossAx val="182961240"/>
        <c:crosses val="autoZero"/>
        <c:crossBetween val="between"/>
      </c:valAx>
      <c:serAx>
        <c:axId val="183204704"/>
        <c:scaling>
          <c:orientation val="minMax"/>
        </c:scaling>
        <c:delete val="0"/>
        <c:axPos val="b"/>
        <c:majorTickMark val="out"/>
        <c:minorTickMark val="none"/>
        <c:tickLblPos val="nextTo"/>
        <c:crossAx val="182961632"/>
        <c:crosses val="autoZero"/>
      </c:serAx>
    </c:plotArea>
    <c:legend>
      <c:legendPos val="r"/>
      <c:overlay val="0"/>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Лист1!$B$1</c:f>
              <c:strCache>
                <c:ptCount val="1"/>
                <c:pt idx="0">
                  <c:v>Positive to protest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Moscow</c:v>
                </c:pt>
                <c:pt idx="1">
                  <c:v>St-Petersburg</c:v>
                </c:pt>
                <c:pt idx="2">
                  <c:v>Petrozavodsk</c:v>
                </c:pt>
                <c:pt idx="3">
                  <c:v>Ekaterinburg </c:v>
                </c:pt>
              </c:strCache>
            </c:strRef>
          </c:cat>
          <c:val>
            <c:numRef>
              <c:f>Лист1!$B$2:$B$5</c:f>
              <c:numCache>
                <c:formatCode>General</c:formatCode>
                <c:ptCount val="4"/>
                <c:pt idx="0">
                  <c:v>68.5</c:v>
                </c:pt>
                <c:pt idx="1">
                  <c:v>41.5</c:v>
                </c:pt>
                <c:pt idx="2">
                  <c:v>39</c:v>
                </c:pt>
                <c:pt idx="3">
                  <c:v>21.5</c:v>
                </c:pt>
              </c:numCache>
            </c:numRef>
          </c:val>
        </c:ser>
        <c:dLbls>
          <c:showLegendKey val="0"/>
          <c:showVal val="0"/>
          <c:showCatName val="0"/>
          <c:showSerName val="0"/>
          <c:showPercent val="0"/>
          <c:showBubbleSize val="0"/>
        </c:dLbls>
        <c:gapWidth val="150"/>
        <c:axId val="182962416"/>
        <c:axId val="182962808"/>
      </c:barChart>
      <c:catAx>
        <c:axId val="182962416"/>
        <c:scaling>
          <c:orientation val="minMax"/>
        </c:scaling>
        <c:delete val="0"/>
        <c:axPos val="l"/>
        <c:numFmt formatCode="General" sourceLinked="0"/>
        <c:majorTickMark val="out"/>
        <c:minorTickMark val="none"/>
        <c:tickLblPos val="nextTo"/>
        <c:crossAx val="182962808"/>
        <c:crosses val="autoZero"/>
        <c:auto val="1"/>
        <c:lblAlgn val="ctr"/>
        <c:lblOffset val="100"/>
        <c:noMultiLvlLbl val="0"/>
      </c:catAx>
      <c:valAx>
        <c:axId val="182962808"/>
        <c:scaling>
          <c:orientation val="minMax"/>
        </c:scaling>
        <c:delete val="0"/>
        <c:axPos val="b"/>
        <c:majorGridlines/>
        <c:numFmt formatCode="General" sourceLinked="1"/>
        <c:majorTickMark val="out"/>
        <c:minorTickMark val="none"/>
        <c:tickLblPos val="nextTo"/>
        <c:crossAx val="182962416"/>
        <c:crosses val="autoZero"/>
        <c:crossBetween val="between"/>
      </c:valAx>
    </c:plotArea>
    <c:legend>
      <c:legendPos val="r"/>
      <c:overlay val="0"/>
    </c:legend>
    <c:plotVisOnly val="1"/>
    <c:dispBlanksAs val="gap"/>
    <c:showDLblsOverMax val="0"/>
  </c:chart>
  <c:txPr>
    <a:bodyPr/>
    <a:lstStyle/>
    <a:p>
      <a:pPr>
        <a:defRPr sz="1800"/>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strRef>
              <c:f>Лист1!$B$1</c:f>
              <c:strCache>
                <c:ptCount val="1"/>
                <c:pt idx="0">
                  <c:v>Positive to protest</c:v>
                </c:pt>
              </c:strCache>
            </c:strRef>
          </c:tx>
          <c:invertIfNegative val="0"/>
          <c:cat>
            <c:strRef>
              <c:f>Лист1!$A$2:$A$5</c:f>
              <c:strCache>
                <c:ptCount val="4"/>
                <c:pt idx="0">
                  <c:v>Moscow</c:v>
                </c:pt>
                <c:pt idx="1">
                  <c:v>St-Petersburg</c:v>
                </c:pt>
                <c:pt idx="2">
                  <c:v>Petrozavodsk</c:v>
                </c:pt>
                <c:pt idx="3">
                  <c:v>Ekaterinburg</c:v>
                </c:pt>
              </c:strCache>
            </c:strRef>
          </c:cat>
          <c:val>
            <c:numRef>
              <c:f>Лист1!$B$2:$B$5</c:f>
              <c:numCache>
                <c:formatCode>General</c:formatCode>
                <c:ptCount val="4"/>
                <c:pt idx="0">
                  <c:v>54</c:v>
                </c:pt>
                <c:pt idx="1">
                  <c:v>35</c:v>
                </c:pt>
                <c:pt idx="2">
                  <c:v>33</c:v>
                </c:pt>
                <c:pt idx="3">
                  <c:v>30</c:v>
                </c:pt>
              </c:numCache>
            </c:numRef>
          </c:val>
        </c:ser>
        <c:dLbls>
          <c:showLegendKey val="0"/>
          <c:showVal val="0"/>
          <c:showCatName val="0"/>
          <c:showSerName val="0"/>
          <c:showPercent val="0"/>
          <c:showBubbleSize val="0"/>
        </c:dLbls>
        <c:gapWidth val="150"/>
        <c:axId val="182963592"/>
        <c:axId val="182914976"/>
      </c:barChart>
      <c:catAx>
        <c:axId val="182963592"/>
        <c:scaling>
          <c:orientation val="minMax"/>
        </c:scaling>
        <c:delete val="0"/>
        <c:axPos val="l"/>
        <c:numFmt formatCode="General" sourceLinked="0"/>
        <c:majorTickMark val="out"/>
        <c:minorTickMark val="none"/>
        <c:tickLblPos val="nextTo"/>
        <c:crossAx val="182914976"/>
        <c:crosses val="autoZero"/>
        <c:auto val="1"/>
        <c:lblAlgn val="ctr"/>
        <c:lblOffset val="100"/>
        <c:noMultiLvlLbl val="0"/>
      </c:catAx>
      <c:valAx>
        <c:axId val="182914976"/>
        <c:scaling>
          <c:orientation val="minMax"/>
        </c:scaling>
        <c:delete val="0"/>
        <c:axPos val="b"/>
        <c:majorGridlines/>
        <c:numFmt formatCode="General" sourceLinked="1"/>
        <c:majorTickMark val="out"/>
        <c:minorTickMark val="none"/>
        <c:tickLblPos val="nextTo"/>
        <c:crossAx val="182963592"/>
        <c:crosses val="autoZero"/>
        <c:crossBetween val="between"/>
      </c:valAx>
    </c:plotArea>
    <c:legend>
      <c:legendPos val="r"/>
      <c:overlay val="0"/>
    </c:legend>
    <c:plotVisOnly val="1"/>
    <c:dispBlanksAs val="gap"/>
    <c:showDLblsOverMax val="0"/>
  </c:chart>
  <c:txPr>
    <a:bodyPr/>
    <a:lstStyle/>
    <a:p>
      <a:pPr>
        <a:defRPr sz="1800"/>
      </a:pPr>
      <a:endParaRPr lang="fi-FI"/>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1A444-8FD6-41BB-96BA-C0DDB69B6C3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45A6D607-28BC-473C-850D-9E1A4D2CD125}">
      <dgm:prSet phldrT="[Текст]" custT="1"/>
      <dgm:spPr/>
      <dgm:t>
        <a:bodyPr/>
        <a:lstStyle/>
        <a:p>
          <a:r>
            <a:rPr lang="en-US" sz="2800" b="1" dirty="0" smtClean="0"/>
            <a:t>Protest</a:t>
          </a:r>
          <a:endParaRPr lang="ru-RU" sz="2800" b="1" dirty="0"/>
        </a:p>
      </dgm:t>
    </dgm:pt>
    <dgm:pt modelId="{EFCEABA5-F2A0-45F9-8044-836F9E4A7654}" type="parTrans" cxnId="{880E9D39-C7CC-49F5-A054-CEDC9F291DB0}">
      <dgm:prSet/>
      <dgm:spPr/>
      <dgm:t>
        <a:bodyPr/>
        <a:lstStyle/>
        <a:p>
          <a:endParaRPr lang="ru-RU"/>
        </a:p>
      </dgm:t>
    </dgm:pt>
    <dgm:pt modelId="{B904712B-DB1B-4613-8513-03D4FF071CEE}" type="sibTrans" cxnId="{880E9D39-C7CC-49F5-A054-CEDC9F291DB0}">
      <dgm:prSet/>
      <dgm:spPr/>
      <dgm:t>
        <a:bodyPr/>
        <a:lstStyle/>
        <a:p>
          <a:endParaRPr lang="ru-RU"/>
        </a:p>
      </dgm:t>
    </dgm:pt>
    <dgm:pt modelId="{350EE6EE-512A-43B4-A26F-6E2E7217B5A8}">
      <dgm:prSet phldrT="[Текст]"/>
      <dgm:spPr/>
      <dgm:t>
        <a:bodyPr/>
        <a:lstStyle/>
        <a:p>
          <a:r>
            <a:rPr lang="en-US" b="1" dirty="0" smtClean="0"/>
            <a:t>Workers strikes</a:t>
          </a:r>
          <a:endParaRPr lang="ru-RU" b="1" dirty="0"/>
        </a:p>
      </dgm:t>
    </dgm:pt>
    <dgm:pt modelId="{DC12ED6E-8800-44DE-962F-F1DDC83A5529}" type="parTrans" cxnId="{78B4500C-1BCF-480D-844D-96771BCB47C9}">
      <dgm:prSet/>
      <dgm:spPr/>
      <dgm:t>
        <a:bodyPr/>
        <a:lstStyle/>
        <a:p>
          <a:endParaRPr lang="ru-RU"/>
        </a:p>
      </dgm:t>
    </dgm:pt>
    <dgm:pt modelId="{E74C1764-99D4-415A-AE38-179C779876F8}" type="sibTrans" cxnId="{78B4500C-1BCF-480D-844D-96771BCB47C9}">
      <dgm:prSet/>
      <dgm:spPr/>
      <dgm:t>
        <a:bodyPr/>
        <a:lstStyle/>
        <a:p>
          <a:endParaRPr lang="ru-RU"/>
        </a:p>
      </dgm:t>
    </dgm:pt>
    <dgm:pt modelId="{D886DB6B-613A-477B-A7AB-000733374E8C}">
      <dgm:prSet phldrT="[Текст]"/>
      <dgm:spPr/>
      <dgm:t>
        <a:bodyPr/>
        <a:lstStyle/>
        <a:p>
          <a:r>
            <a:rPr lang="en-US" b="1" dirty="0" smtClean="0"/>
            <a:t>Russian nationalists protest</a:t>
          </a:r>
          <a:endParaRPr lang="ru-RU" b="1" dirty="0"/>
        </a:p>
      </dgm:t>
    </dgm:pt>
    <dgm:pt modelId="{015316D7-009E-4EA3-A4F4-C30299B74593}" type="parTrans" cxnId="{3101A77C-C5DF-4281-ADE4-E809ED923B81}">
      <dgm:prSet/>
      <dgm:spPr/>
      <dgm:t>
        <a:bodyPr/>
        <a:lstStyle/>
        <a:p>
          <a:endParaRPr lang="ru-RU"/>
        </a:p>
      </dgm:t>
    </dgm:pt>
    <dgm:pt modelId="{2CA78105-D4E8-4070-A55E-A22C3554C89A}" type="sibTrans" cxnId="{3101A77C-C5DF-4281-ADE4-E809ED923B81}">
      <dgm:prSet/>
      <dgm:spPr/>
      <dgm:t>
        <a:bodyPr/>
        <a:lstStyle/>
        <a:p>
          <a:endParaRPr lang="ru-RU"/>
        </a:p>
      </dgm:t>
    </dgm:pt>
    <dgm:pt modelId="{C73E26A4-A580-4CBC-81C7-9528D808DE59}">
      <dgm:prSet phldrT="[Текст]"/>
      <dgm:spPr/>
      <dgm:t>
        <a:bodyPr/>
        <a:lstStyle/>
        <a:p>
          <a:r>
            <a:rPr lang="en-US" b="1" dirty="0" smtClean="0"/>
            <a:t>Ecological protest</a:t>
          </a:r>
          <a:endParaRPr lang="ru-RU" b="1" dirty="0"/>
        </a:p>
      </dgm:t>
    </dgm:pt>
    <dgm:pt modelId="{F4D6C1BD-D8F9-4323-AD3E-00DB463F60F4}" type="parTrans" cxnId="{F0015193-D9B8-4F84-B258-BE65D30F5DBA}">
      <dgm:prSet/>
      <dgm:spPr/>
      <dgm:t>
        <a:bodyPr/>
        <a:lstStyle/>
        <a:p>
          <a:endParaRPr lang="ru-RU"/>
        </a:p>
      </dgm:t>
    </dgm:pt>
    <dgm:pt modelId="{98EE0052-6E77-4F76-911A-712F7A56FA21}" type="sibTrans" cxnId="{F0015193-D9B8-4F84-B258-BE65D30F5DBA}">
      <dgm:prSet/>
      <dgm:spPr/>
      <dgm:t>
        <a:bodyPr/>
        <a:lstStyle/>
        <a:p>
          <a:endParaRPr lang="ru-RU"/>
        </a:p>
      </dgm:t>
    </dgm:pt>
    <dgm:pt modelId="{3CCD83BF-D5E3-4DE1-9D27-1778859D390C}">
      <dgm:prSet phldrT="[Текст]" custT="1"/>
      <dgm:spPr/>
      <dgm:t>
        <a:bodyPr/>
        <a:lstStyle/>
        <a:p>
          <a:r>
            <a:rPr lang="en-US" sz="2000" b="1" dirty="0" smtClean="0"/>
            <a:t>Protest of systemic and non-systemic political opposition</a:t>
          </a:r>
          <a:endParaRPr lang="ru-RU" sz="2000" b="1" dirty="0"/>
        </a:p>
      </dgm:t>
    </dgm:pt>
    <dgm:pt modelId="{E9605B83-83A2-48D9-9F40-E843D2A2DFA9}" type="parTrans" cxnId="{1418FC72-A156-494A-8025-F546CF06ED82}">
      <dgm:prSet/>
      <dgm:spPr/>
      <dgm:t>
        <a:bodyPr/>
        <a:lstStyle/>
        <a:p>
          <a:endParaRPr lang="ru-RU"/>
        </a:p>
      </dgm:t>
    </dgm:pt>
    <dgm:pt modelId="{2587EF9F-024A-4E38-ACBB-F27509E36051}" type="sibTrans" cxnId="{1418FC72-A156-494A-8025-F546CF06ED82}">
      <dgm:prSet/>
      <dgm:spPr/>
      <dgm:t>
        <a:bodyPr/>
        <a:lstStyle/>
        <a:p>
          <a:endParaRPr lang="ru-RU"/>
        </a:p>
      </dgm:t>
    </dgm:pt>
    <dgm:pt modelId="{6D6EE3D9-742E-4460-971F-D470D7CAB9C4}">
      <dgm:prSet/>
      <dgm:spPr/>
      <dgm:t>
        <a:bodyPr/>
        <a:lstStyle/>
        <a:p>
          <a:r>
            <a:rPr lang="en-US" b="1" dirty="0" smtClean="0"/>
            <a:t>Protest of different social groups</a:t>
          </a:r>
          <a:endParaRPr lang="ru-RU" b="1" dirty="0"/>
        </a:p>
      </dgm:t>
    </dgm:pt>
    <dgm:pt modelId="{C234CF99-4BED-425A-A7EE-CFA5A7271470}" type="parTrans" cxnId="{92777749-826B-4621-A749-8E3AF40D96E2}">
      <dgm:prSet/>
      <dgm:spPr/>
      <dgm:t>
        <a:bodyPr/>
        <a:lstStyle/>
        <a:p>
          <a:endParaRPr lang="ru-RU"/>
        </a:p>
      </dgm:t>
    </dgm:pt>
    <dgm:pt modelId="{9143C710-77B9-442F-8E01-BB4F7DC83AC7}" type="sibTrans" cxnId="{92777749-826B-4621-A749-8E3AF40D96E2}">
      <dgm:prSet/>
      <dgm:spPr/>
      <dgm:t>
        <a:bodyPr/>
        <a:lstStyle/>
        <a:p>
          <a:endParaRPr lang="ru-RU"/>
        </a:p>
      </dgm:t>
    </dgm:pt>
    <dgm:pt modelId="{40AC97D0-7366-49DF-AD93-01DADFDE6989}" type="pres">
      <dgm:prSet presAssocID="{4451A444-8FD6-41BB-96BA-C0DDB69B6C3D}" presName="cycle" presStyleCnt="0">
        <dgm:presLayoutVars>
          <dgm:chMax val="1"/>
          <dgm:dir/>
          <dgm:animLvl val="ctr"/>
          <dgm:resizeHandles val="exact"/>
        </dgm:presLayoutVars>
      </dgm:prSet>
      <dgm:spPr/>
      <dgm:t>
        <a:bodyPr/>
        <a:lstStyle/>
        <a:p>
          <a:endParaRPr lang="ru-RU"/>
        </a:p>
      </dgm:t>
    </dgm:pt>
    <dgm:pt modelId="{008A9541-736D-478B-B6A0-0B1C379F82A2}" type="pres">
      <dgm:prSet presAssocID="{45A6D607-28BC-473C-850D-9E1A4D2CD125}" presName="centerShape" presStyleLbl="node0" presStyleIdx="0" presStyleCnt="1" custScaleX="135012" custScaleY="119585" custLinFactNeighborX="-1482" custLinFactNeighborY="3124"/>
      <dgm:spPr/>
      <dgm:t>
        <a:bodyPr/>
        <a:lstStyle/>
        <a:p>
          <a:endParaRPr lang="ru-RU"/>
        </a:p>
      </dgm:t>
    </dgm:pt>
    <dgm:pt modelId="{0AF36019-8650-481C-B08C-27287619E073}" type="pres">
      <dgm:prSet presAssocID="{DC12ED6E-8800-44DE-962F-F1DDC83A5529}" presName="Name9" presStyleLbl="parChTrans1D2" presStyleIdx="0" presStyleCnt="5"/>
      <dgm:spPr/>
      <dgm:t>
        <a:bodyPr/>
        <a:lstStyle/>
        <a:p>
          <a:endParaRPr lang="ru-RU"/>
        </a:p>
      </dgm:t>
    </dgm:pt>
    <dgm:pt modelId="{3C10BF30-26C6-4674-90EF-27A11FA143D9}" type="pres">
      <dgm:prSet presAssocID="{DC12ED6E-8800-44DE-962F-F1DDC83A5529}" presName="connTx" presStyleLbl="parChTrans1D2" presStyleIdx="0" presStyleCnt="5"/>
      <dgm:spPr/>
      <dgm:t>
        <a:bodyPr/>
        <a:lstStyle/>
        <a:p>
          <a:endParaRPr lang="ru-RU"/>
        </a:p>
      </dgm:t>
    </dgm:pt>
    <dgm:pt modelId="{0A2E2A2D-3F60-4F2B-A0A8-04E531DED1CC}" type="pres">
      <dgm:prSet presAssocID="{350EE6EE-512A-43B4-A26F-6E2E7217B5A8}" presName="node" presStyleLbl="node1" presStyleIdx="0" presStyleCnt="5" custRadScaleRad="84071" custRadScaleInc="1512">
        <dgm:presLayoutVars>
          <dgm:bulletEnabled val="1"/>
        </dgm:presLayoutVars>
      </dgm:prSet>
      <dgm:spPr/>
      <dgm:t>
        <a:bodyPr/>
        <a:lstStyle/>
        <a:p>
          <a:endParaRPr lang="ru-RU"/>
        </a:p>
      </dgm:t>
    </dgm:pt>
    <dgm:pt modelId="{6294A451-C8ED-4240-85A5-E844FB20B561}" type="pres">
      <dgm:prSet presAssocID="{015316D7-009E-4EA3-A4F4-C30299B74593}" presName="Name9" presStyleLbl="parChTrans1D2" presStyleIdx="1" presStyleCnt="5"/>
      <dgm:spPr/>
      <dgm:t>
        <a:bodyPr/>
        <a:lstStyle/>
        <a:p>
          <a:endParaRPr lang="ru-RU"/>
        </a:p>
      </dgm:t>
    </dgm:pt>
    <dgm:pt modelId="{A53566F2-146A-4868-8887-08CAE3AB2462}" type="pres">
      <dgm:prSet presAssocID="{015316D7-009E-4EA3-A4F4-C30299B74593}" presName="connTx" presStyleLbl="parChTrans1D2" presStyleIdx="1" presStyleCnt="5"/>
      <dgm:spPr/>
      <dgm:t>
        <a:bodyPr/>
        <a:lstStyle/>
        <a:p>
          <a:endParaRPr lang="ru-RU"/>
        </a:p>
      </dgm:t>
    </dgm:pt>
    <dgm:pt modelId="{F8ECF085-AEAF-49EE-B215-BDAA79CD5BD1}" type="pres">
      <dgm:prSet presAssocID="{D886DB6B-613A-477B-A7AB-000733374E8C}" presName="node" presStyleLbl="node1" presStyleIdx="1" presStyleCnt="5">
        <dgm:presLayoutVars>
          <dgm:bulletEnabled val="1"/>
        </dgm:presLayoutVars>
      </dgm:prSet>
      <dgm:spPr/>
      <dgm:t>
        <a:bodyPr/>
        <a:lstStyle/>
        <a:p>
          <a:endParaRPr lang="ru-RU"/>
        </a:p>
      </dgm:t>
    </dgm:pt>
    <dgm:pt modelId="{9F37E77F-FA5F-41BF-8D1F-28BB49B11A8B}" type="pres">
      <dgm:prSet presAssocID="{F4D6C1BD-D8F9-4323-AD3E-00DB463F60F4}" presName="Name9" presStyleLbl="parChTrans1D2" presStyleIdx="2" presStyleCnt="5"/>
      <dgm:spPr/>
      <dgm:t>
        <a:bodyPr/>
        <a:lstStyle/>
        <a:p>
          <a:endParaRPr lang="ru-RU"/>
        </a:p>
      </dgm:t>
    </dgm:pt>
    <dgm:pt modelId="{C0B86F6A-E2EC-4448-89D5-032A5ADED085}" type="pres">
      <dgm:prSet presAssocID="{F4D6C1BD-D8F9-4323-AD3E-00DB463F60F4}" presName="connTx" presStyleLbl="parChTrans1D2" presStyleIdx="2" presStyleCnt="5"/>
      <dgm:spPr/>
      <dgm:t>
        <a:bodyPr/>
        <a:lstStyle/>
        <a:p>
          <a:endParaRPr lang="ru-RU"/>
        </a:p>
      </dgm:t>
    </dgm:pt>
    <dgm:pt modelId="{179E83FC-A576-4283-BA5B-6A7E46715F77}" type="pres">
      <dgm:prSet presAssocID="{C73E26A4-A580-4CBC-81C7-9528D808DE59}" presName="node" presStyleLbl="node1" presStyleIdx="2" presStyleCnt="5">
        <dgm:presLayoutVars>
          <dgm:bulletEnabled val="1"/>
        </dgm:presLayoutVars>
      </dgm:prSet>
      <dgm:spPr/>
      <dgm:t>
        <a:bodyPr/>
        <a:lstStyle/>
        <a:p>
          <a:endParaRPr lang="ru-RU"/>
        </a:p>
      </dgm:t>
    </dgm:pt>
    <dgm:pt modelId="{FD083AE4-D3D0-4CEA-BC7E-CEB345EC1861}" type="pres">
      <dgm:prSet presAssocID="{E9605B83-83A2-48D9-9F40-E843D2A2DFA9}" presName="Name9" presStyleLbl="parChTrans1D2" presStyleIdx="3" presStyleCnt="5"/>
      <dgm:spPr/>
      <dgm:t>
        <a:bodyPr/>
        <a:lstStyle/>
        <a:p>
          <a:endParaRPr lang="ru-RU"/>
        </a:p>
      </dgm:t>
    </dgm:pt>
    <dgm:pt modelId="{F8A98F80-E6C4-4E41-AF70-847234711979}" type="pres">
      <dgm:prSet presAssocID="{E9605B83-83A2-48D9-9F40-E843D2A2DFA9}" presName="connTx" presStyleLbl="parChTrans1D2" presStyleIdx="3" presStyleCnt="5"/>
      <dgm:spPr/>
      <dgm:t>
        <a:bodyPr/>
        <a:lstStyle/>
        <a:p>
          <a:endParaRPr lang="ru-RU"/>
        </a:p>
      </dgm:t>
    </dgm:pt>
    <dgm:pt modelId="{DE9046A1-421A-4A1C-AEA5-F261715C3BD4}" type="pres">
      <dgm:prSet presAssocID="{3CCD83BF-D5E3-4DE1-9D27-1778859D390C}" presName="node" presStyleLbl="node1" presStyleIdx="3" presStyleCnt="5" custScaleX="179984" custScaleY="170095" custRadScaleRad="142422" custRadScaleInc="216202">
        <dgm:presLayoutVars>
          <dgm:bulletEnabled val="1"/>
        </dgm:presLayoutVars>
      </dgm:prSet>
      <dgm:spPr/>
      <dgm:t>
        <a:bodyPr/>
        <a:lstStyle/>
        <a:p>
          <a:endParaRPr lang="ru-RU"/>
        </a:p>
      </dgm:t>
    </dgm:pt>
    <dgm:pt modelId="{E90C9E1A-385B-452F-9058-657B9FF4B340}" type="pres">
      <dgm:prSet presAssocID="{C234CF99-4BED-425A-A7EE-CFA5A7271470}" presName="Name9" presStyleLbl="parChTrans1D2" presStyleIdx="4" presStyleCnt="5"/>
      <dgm:spPr/>
      <dgm:t>
        <a:bodyPr/>
        <a:lstStyle/>
        <a:p>
          <a:endParaRPr lang="ru-RU"/>
        </a:p>
      </dgm:t>
    </dgm:pt>
    <dgm:pt modelId="{A9ECBC19-E7D8-4162-AE40-C5AA4DA36DD9}" type="pres">
      <dgm:prSet presAssocID="{C234CF99-4BED-425A-A7EE-CFA5A7271470}" presName="connTx" presStyleLbl="parChTrans1D2" presStyleIdx="4" presStyleCnt="5"/>
      <dgm:spPr/>
      <dgm:t>
        <a:bodyPr/>
        <a:lstStyle/>
        <a:p>
          <a:endParaRPr lang="ru-RU"/>
        </a:p>
      </dgm:t>
    </dgm:pt>
    <dgm:pt modelId="{F38C36B5-A7F7-4C95-A73A-DEF2F81B7FBD}" type="pres">
      <dgm:prSet presAssocID="{6D6EE3D9-742E-4460-971F-D470D7CAB9C4}" presName="node" presStyleLbl="node1" presStyleIdx="4" presStyleCnt="5" custRadScaleRad="114819" custRadScaleInc="-165781">
        <dgm:presLayoutVars>
          <dgm:bulletEnabled val="1"/>
        </dgm:presLayoutVars>
      </dgm:prSet>
      <dgm:spPr/>
      <dgm:t>
        <a:bodyPr/>
        <a:lstStyle/>
        <a:p>
          <a:endParaRPr lang="ru-RU"/>
        </a:p>
      </dgm:t>
    </dgm:pt>
  </dgm:ptLst>
  <dgm:cxnLst>
    <dgm:cxn modelId="{31962F55-377D-4AF5-B204-81F63F3F0458}" type="presOf" srcId="{C73E26A4-A580-4CBC-81C7-9528D808DE59}" destId="{179E83FC-A576-4283-BA5B-6A7E46715F77}" srcOrd="0" destOrd="0" presId="urn:microsoft.com/office/officeart/2005/8/layout/radial1"/>
    <dgm:cxn modelId="{67654AC9-8E88-4FB9-A648-F6FE39E8A9C8}" type="presOf" srcId="{D886DB6B-613A-477B-A7AB-000733374E8C}" destId="{F8ECF085-AEAF-49EE-B215-BDAA79CD5BD1}" srcOrd="0" destOrd="0" presId="urn:microsoft.com/office/officeart/2005/8/layout/radial1"/>
    <dgm:cxn modelId="{1617B33A-5219-4495-B57D-0BAA3E8DF50B}" type="presOf" srcId="{015316D7-009E-4EA3-A4F4-C30299B74593}" destId="{6294A451-C8ED-4240-85A5-E844FB20B561}" srcOrd="0" destOrd="0" presId="urn:microsoft.com/office/officeart/2005/8/layout/radial1"/>
    <dgm:cxn modelId="{4C8C5B4E-63D4-4FCF-AC5A-272837C88D4E}" type="presOf" srcId="{350EE6EE-512A-43B4-A26F-6E2E7217B5A8}" destId="{0A2E2A2D-3F60-4F2B-A0A8-04E531DED1CC}" srcOrd="0" destOrd="0" presId="urn:microsoft.com/office/officeart/2005/8/layout/radial1"/>
    <dgm:cxn modelId="{F0015193-D9B8-4F84-B258-BE65D30F5DBA}" srcId="{45A6D607-28BC-473C-850D-9E1A4D2CD125}" destId="{C73E26A4-A580-4CBC-81C7-9528D808DE59}" srcOrd="2" destOrd="0" parTransId="{F4D6C1BD-D8F9-4323-AD3E-00DB463F60F4}" sibTransId="{98EE0052-6E77-4F76-911A-712F7A56FA21}"/>
    <dgm:cxn modelId="{9504FBA5-41DB-4B44-A114-B8E0AB79CB02}" type="presOf" srcId="{6D6EE3D9-742E-4460-971F-D470D7CAB9C4}" destId="{F38C36B5-A7F7-4C95-A73A-DEF2F81B7FBD}" srcOrd="0" destOrd="0" presId="urn:microsoft.com/office/officeart/2005/8/layout/radial1"/>
    <dgm:cxn modelId="{78B4500C-1BCF-480D-844D-96771BCB47C9}" srcId="{45A6D607-28BC-473C-850D-9E1A4D2CD125}" destId="{350EE6EE-512A-43B4-A26F-6E2E7217B5A8}" srcOrd="0" destOrd="0" parTransId="{DC12ED6E-8800-44DE-962F-F1DDC83A5529}" sibTransId="{E74C1764-99D4-415A-AE38-179C779876F8}"/>
    <dgm:cxn modelId="{5C9B39D8-882C-46C8-ABA0-74515510EDE0}" type="presOf" srcId="{F4D6C1BD-D8F9-4323-AD3E-00DB463F60F4}" destId="{C0B86F6A-E2EC-4448-89D5-032A5ADED085}" srcOrd="1" destOrd="0" presId="urn:microsoft.com/office/officeart/2005/8/layout/radial1"/>
    <dgm:cxn modelId="{2AA85E46-86B8-4BBD-AC92-C137AAF79289}" type="presOf" srcId="{4451A444-8FD6-41BB-96BA-C0DDB69B6C3D}" destId="{40AC97D0-7366-49DF-AD93-01DADFDE6989}" srcOrd="0" destOrd="0" presId="urn:microsoft.com/office/officeart/2005/8/layout/radial1"/>
    <dgm:cxn modelId="{9127F115-5814-4E13-9DB1-35FAB06C2576}" type="presOf" srcId="{E9605B83-83A2-48D9-9F40-E843D2A2DFA9}" destId="{FD083AE4-D3D0-4CEA-BC7E-CEB345EC1861}" srcOrd="0" destOrd="0" presId="urn:microsoft.com/office/officeart/2005/8/layout/radial1"/>
    <dgm:cxn modelId="{774634BF-40D8-4CC9-BA0D-28D0DE49BE11}" type="presOf" srcId="{45A6D607-28BC-473C-850D-9E1A4D2CD125}" destId="{008A9541-736D-478B-B6A0-0B1C379F82A2}" srcOrd="0" destOrd="0" presId="urn:microsoft.com/office/officeart/2005/8/layout/radial1"/>
    <dgm:cxn modelId="{92777749-826B-4621-A749-8E3AF40D96E2}" srcId="{45A6D607-28BC-473C-850D-9E1A4D2CD125}" destId="{6D6EE3D9-742E-4460-971F-D470D7CAB9C4}" srcOrd="4" destOrd="0" parTransId="{C234CF99-4BED-425A-A7EE-CFA5A7271470}" sibTransId="{9143C710-77B9-442F-8E01-BB4F7DC83AC7}"/>
    <dgm:cxn modelId="{9FD3E08E-3B0D-4924-AE3A-E4EEA5E88CBF}" type="presOf" srcId="{C234CF99-4BED-425A-A7EE-CFA5A7271470}" destId="{E90C9E1A-385B-452F-9058-657B9FF4B340}" srcOrd="0" destOrd="0" presId="urn:microsoft.com/office/officeart/2005/8/layout/radial1"/>
    <dgm:cxn modelId="{83C3FA81-9AF8-4E6D-8FDB-3A6D9D450A91}" type="presOf" srcId="{3CCD83BF-D5E3-4DE1-9D27-1778859D390C}" destId="{DE9046A1-421A-4A1C-AEA5-F261715C3BD4}" srcOrd="0" destOrd="0" presId="urn:microsoft.com/office/officeart/2005/8/layout/radial1"/>
    <dgm:cxn modelId="{880E9D39-C7CC-49F5-A054-CEDC9F291DB0}" srcId="{4451A444-8FD6-41BB-96BA-C0DDB69B6C3D}" destId="{45A6D607-28BC-473C-850D-9E1A4D2CD125}" srcOrd="0" destOrd="0" parTransId="{EFCEABA5-F2A0-45F9-8044-836F9E4A7654}" sibTransId="{B904712B-DB1B-4613-8513-03D4FF071CEE}"/>
    <dgm:cxn modelId="{1418FC72-A156-494A-8025-F546CF06ED82}" srcId="{45A6D607-28BC-473C-850D-9E1A4D2CD125}" destId="{3CCD83BF-D5E3-4DE1-9D27-1778859D390C}" srcOrd="3" destOrd="0" parTransId="{E9605B83-83A2-48D9-9F40-E843D2A2DFA9}" sibTransId="{2587EF9F-024A-4E38-ACBB-F27509E36051}"/>
    <dgm:cxn modelId="{23AB918D-D540-40C8-AD4D-468C2CD444E8}" type="presOf" srcId="{015316D7-009E-4EA3-A4F4-C30299B74593}" destId="{A53566F2-146A-4868-8887-08CAE3AB2462}" srcOrd="1" destOrd="0" presId="urn:microsoft.com/office/officeart/2005/8/layout/radial1"/>
    <dgm:cxn modelId="{5E6A2C7C-E190-420A-92B9-223777DB56E2}" type="presOf" srcId="{F4D6C1BD-D8F9-4323-AD3E-00DB463F60F4}" destId="{9F37E77F-FA5F-41BF-8D1F-28BB49B11A8B}" srcOrd="0" destOrd="0" presId="urn:microsoft.com/office/officeart/2005/8/layout/radial1"/>
    <dgm:cxn modelId="{DA022D59-31E4-4058-9AA1-A4EC7799BEE3}" type="presOf" srcId="{E9605B83-83A2-48D9-9F40-E843D2A2DFA9}" destId="{F8A98F80-E6C4-4E41-AF70-847234711979}" srcOrd="1" destOrd="0" presId="urn:microsoft.com/office/officeart/2005/8/layout/radial1"/>
    <dgm:cxn modelId="{82368A2F-A9EB-4103-B343-962BBB66BD4C}" type="presOf" srcId="{DC12ED6E-8800-44DE-962F-F1DDC83A5529}" destId="{3C10BF30-26C6-4674-90EF-27A11FA143D9}" srcOrd="1" destOrd="0" presId="urn:microsoft.com/office/officeart/2005/8/layout/radial1"/>
    <dgm:cxn modelId="{488F5B7C-66D5-40D5-A76A-7C34B2BA5F3F}" type="presOf" srcId="{DC12ED6E-8800-44DE-962F-F1DDC83A5529}" destId="{0AF36019-8650-481C-B08C-27287619E073}" srcOrd="0" destOrd="0" presId="urn:microsoft.com/office/officeart/2005/8/layout/radial1"/>
    <dgm:cxn modelId="{DB37C563-24A4-4FFC-A154-5C573B538E11}" type="presOf" srcId="{C234CF99-4BED-425A-A7EE-CFA5A7271470}" destId="{A9ECBC19-E7D8-4162-AE40-C5AA4DA36DD9}" srcOrd="1" destOrd="0" presId="urn:microsoft.com/office/officeart/2005/8/layout/radial1"/>
    <dgm:cxn modelId="{3101A77C-C5DF-4281-ADE4-E809ED923B81}" srcId="{45A6D607-28BC-473C-850D-9E1A4D2CD125}" destId="{D886DB6B-613A-477B-A7AB-000733374E8C}" srcOrd="1" destOrd="0" parTransId="{015316D7-009E-4EA3-A4F4-C30299B74593}" sibTransId="{2CA78105-D4E8-4070-A55E-A22C3554C89A}"/>
    <dgm:cxn modelId="{DED5FA28-F104-4824-AA80-E990D94D4C74}" type="presParOf" srcId="{40AC97D0-7366-49DF-AD93-01DADFDE6989}" destId="{008A9541-736D-478B-B6A0-0B1C379F82A2}" srcOrd="0" destOrd="0" presId="urn:microsoft.com/office/officeart/2005/8/layout/radial1"/>
    <dgm:cxn modelId="{C5C8A389-7FF1-4ABA-99B8-5D843707A47A}" type="presParOf" srcId="{40AC97D0-7366-49DF-AD93-01DADFDE6989}" destId="{0AF36019-8650-481C-B08C-27287619E073}" srcOrd="1" destOrd="0" presId="urn:microsoft.com/office/officeart/2005/8/layout/radial1"/>
    <dgm:cxn modelId="{755D761B-0B10-4F01-B5BD-AED056C06539}" type="presParOf" srcId="{0AF36019-8650-481C-B08C-27287619E073}" destId="{3C10BF30-26C6-4674-90EF-27A11FA143D9}" srcOrd="0" destOrd="0" presId="urn:microsoft.com/office/officeart/2005/8/layout/radial1"/>
    <dgm:cxn modelId="{6E89E745-8F42-418C-B334-57E6898F62C6}" type="presParOf" srcId="{40AC97D0-7366-49DF-AD93-01DADFDE6989}" destId="{0A2E2A2D-3F60-4F2B-A0A8-04E531DED1CC}" srcOrd="2" destOrd="0" presId="urn:microsoft.com/office/officeart/2005/8/layout/radial1"/>
    <dgm:cxn modelId="{A76DD990-3741-4738-8091-B5EB8E48C913}" type="presParOf" srcId="{40AC97D0-7366-49DF-AD93-01DADFDE6989}" destId="{6294A451-C8ED-4240-85A5-E844FB20B561}" srcOrd="3" destOrd="0" presId="urn:microsoft.com/office/officeart/2005/8/layout/radial1"/>
    <dgm:cxn modelId="{4EDAB303-D16E-490C-B554-9410918C23E9}" type="presParOf" srcId="{6294A451-C8ED-4240-85A5-E844FB20B561}" destId="{A53566F2-146A-4868-8887-08CAE3AB2462}" srcOrd="0" destOrd="0" presId="urn:microsoft.com/office/officeart/2005/8/layout/radial1"/>
    <dgm:cxn modelId="{D63D71A0-8EEF-41D4-83CE-5DF3513705C8}" type="presParOf" srcId="{40AC97D0-7366-49DF-AD93-01DADFDE6989}" destId="{F8ECF085-AEAF-49EE-B215-BDAA79CD5BD1}" srcOrd="4" destOrd="0" presId="urn:microsoft.com/office/officeart/2005/8/layout/radial1"/>
    <dgm:cxn modelId="{CF3594EF-8733-4DC7-A4B6-F6C0763AD979}" type="presParOf" srcId="{40AC97D0-7366-49DF-AD93-01DADFDE6989}" destId="{9F37E77F-FA5F-41BF-8D1F-28BB49B11A8B}" srcOrd="5" destOrd="0" presId="urn:microsoft.com/office/officeart/2005/8/layout/radial1"/>
    <dgm:cxn modelId="{D30DDC9E-2BFE-48A6-8729-B643DAE533F7}" type="presParOf" srcId="{9F37E77F-FA5F-41BF-8D1F-28BB49B11A8B}" destId="{C0B86F6A-E2EC-4448-89D5-032A5ADED085}" srcOrd="0" destOrd="0" presId="urn:microsoft.com/office/officeart/2005/8/layout/radial1"/>
    <dgm:cxn modelId="{5F2C5126-EB0E-454A-A49B-9BDE7FAE18F2}" type="presParOf" srcId="{40AC97D0-7366-49DF-AD93-01DADFDE6989}" destId="{179E83FC-A576-4283-BA5B-6A7E46715F77}" srcOrd="6" destOrd="0" presId="urn:microsoft.com/office/officeart/2005/8/layout/radial1"/>
    <dgm:cxn modelId="{280ECDF9-E06D-4A38-8A8F-FF12AF6DF4E7}" type="presParOf" srcId="{40AC97D0-7366-49DF-AD93-01DADFDE6989}" destId="{FD083AE4-D3D0-4CEA-BC7E-CEB345EC1861}" srcOrd="7" destOrd="0" presId="urn:microsoft.com/office/officeart/2005/8/layout/radial1"/>
    <dgm:cxn modelId="{B8F6CC78-787A-43C9-B0EB-00AC047F357D}" type="presParOf" srcId="{FD083AE4-D3D0-4CEA-BC7E-CEB345EC1861}" destId="{F8A98F80-E6C4-4E41-AF70-847234711979}" srcOrd="0" destOrd="0" presId="urn:microsoft.com/office/officeart/2005/8/layout/radial1"/>
    <dgm:cxn modelId="{B4FBA62E-7994-4BB4-8E36-7A105F37E898}" type="presParOf" srcId="{40AC97D0-7366-49DF-AD93-01DADFDE6989}" destId="{DE9046A1-421A-4A1C-AEA5-F261715C3BD4}" srcOrd="8" destOrd="0" presId="urn:microsoft.com/office/officeart/2005/8/layout/radial1"/>
    <dgm:cxn modelId="{AB262465-4E65-4079-95B3-EB742A918F33}" type="presParOf" srcId="{40AC97D0-7366-49DF-AD93-01DADFDE6989}" destId="{E90C9E1A-385B-452F-9058-657B9FF4B340}" srcOrd="9" destOrd="0" presId="urn:microsoft.com/office/officeart/2005/8/layout/radial1"/>
    <dgm:cxn modelId="{620C1FFD-FBBE-4BFF-8635-79161ED7D14B}" type="presParOf" srcId="{E90C9E1A-385B-452F-9058-657B9FF4B340}" destId="{A9ECBC19-E7D8-4162-AE40-C5AA4DA36DD9}" srcOrd="0" destOrd="0" presId="urn:microsoft.com/office/officeart/2005/8/layout/radial1"/>
    <dgm:cxn modelId="{9E4FC0A3-557E-4917-8005-06A8626D060F}" type="presParOf" srcId="{40AC97D0-7366-49DF-AD93-01DADFDE6989}" destId="{F38C36B5-A7F7-4C95-A73A-DEF2F81B7FBD}"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114E0-5228-4269-AC16-FE14EA0D2F8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1546645-211F-4B30-A3A7-4FED502BD3FE}">
      <dgm:prSet phldrT="[Текст]" custT="1"/>
      <dgm:spPr/>
      <dgm:t>
        <a:bodyPr/>
        <a:lstStyle/>
        <a:p>
          <a:r>
            <a:rPr lang="en-US" sz="1800" b="1" dirty="0" smtClean="0"/>
            <a:t>Type of the media. New versus traditional</a:t>
          </a:r>
          <a:endParaRPr lang="ru-RU" sz="1800" b="1" dirty="0"/>
        </a:p>
      </dgm:t>
    </dgm:pt>
    <dgm:pt modelId="{5ABAABC7-3793-4440-B778-E6B6A1750818}" type="parTrans" cxnId="{B5A0E901-E123-44F2-9E2D-A032D8DA63DD}">
      <dgm:prSet/>
      <dgm:spPr/>
      <dgm:t>
        <a:bodyPr/>
        <a:lstStyle/>
        <a:p>
          <a:endParaRPr lang="ru-RU"/>
        </a:p>
      </dgm:t>
    </dgm:pt>
    <dgm:pt modelId="{CA9FA1BF-A7C5-4EB7-93D5-DAD1DE897AC2}" type="sibTrans" cxnId="{B5A0E901-E123-44F2-9E2D-A032D8DA63DD}">
      <dgm:prSet/>
      <dgm:spPr/>
      <dgm:t>
        <a:bodyPr/>
        <a:lstStyle/>
        <a:p>
          <a:endParaRPr lang="ru-RU"/>
        </a:p>
      </dgm:t>
    </dgm:pt>
    <dgm:pt modelId="{2494DDC8-C8C7-4BFD-8BD4-9C2A8F446CE4}">
      <dgm:prSet phldrT="[Текст]" custT="1"/>
      <dgm:spPr/>
      <dgm:t>
        <a:bodyPr/>
        <a:lstStyle/>
        <a:p>
          <a:r>
            <a:rPr lang="en-US" sz="1800" b="1" dirty="0" smtClean="0"/>
            <a:t>Type of the region. Metropolitan versus provincial.</a:t>
          </a:r>
          <a:endParaRPr lang="ru-RU" sz="1800" b="1" dirty="0"/>
        </a:p>
      </dgm:t>
    </dgm:pt>
    <dgm:pt modelId="{425F690A-A2DA-474D-939F-6A80C27EC923}" type="parTrans" cxnId="{BB4F8E9F-DCA2-4B92-87D4-C8205FD351C0}">
      <dgm:prSet/>
      <dgm:spPr/>
      <dgm:t>
        <a:bodyPr/>
        <a:lstStyle/>
        <a:p>
          <a:endParaRPr lang="ru-RU"/>
        </a:p>
      </dgm:t>
    </dgm:pt>
    <dgm:pt modelId="{8133FA45-290F-4C57-BDCB-2C8786E1B2FF}" type="sibTrans" cxnId="{BB4F8E9F-DCA2-4B92-87D4-C8205FD351C0}">
      <dgm:prSet/>
      <dgm:spPr/>
      <dgm:t>
        <a:bodyPr/>
        <a:lstStyle/>
        <a:p>
          <a:endParaRPr lang="ru-RU"/>
        </a:p>
      </dgm:t>
    </dgm:pt>
    <dgm:pt modelId="{DD6FA0B1-95CE-48DB-A052-D558E618774C}">
      <dgm:prSet phldrT="[Текст]" custT="1"/>
      <dgm:spPr/>
      <dgm:t>
        <a:bodyPr/>
        <a:lstStyle/>
        <a:p>
          <a:r>
            <a:rPr lang="en-US" sz="1600" b="1" dirty="0" smtClean="0"/>
            <a:t>Type of the media ownership. State versus independent.</a:t>
          </a:r>
          <a:endParaRPr lang="ru-RU" sz="1600" b="1" dirty="0"/>
        </a:p>
      </dgm:t>
    </dgm:pt>
    <dgm:pt modelId="{98201814-595B-435D-963A-083014A3D0F1}" type="parTrans" cxnId="{0149230A-61B1-4025-B85F-22B79E7350F3}">
      <dgm:prSet/>
      <dgm:spPr/>
      <dgm:t>
        <a:bodyPr/>
        <a:lstStyle/>
        <a:p>
          <a:endParaRPr lang="ru-RU"/>
        </a:p>
      </dgm:t>
    </dgm:pt>
    <dgm:pt modelId="{BB7E54EE-5E4D-43B8-B1A6-42A1BE0191D6}" type="sibTrans" cxnId="{0149230A-61B1-4025-B85F-22B79E7350F3}">
      <dgm:prSet/>
      <dgm:spPr/>
      <dgm:t>
        <a:bodyPr/>
        <a:lstStyle/>
        <a:p>
          <a:endParaRPr lang="ru-RU"/>
        </a:p>
      </dgm:t>
    </dgm:pt>
    <dgm:pt modelId="{64DB420F-DE17-4B6C-A2E3-4BAADF903773}">
      <dgm:prSet custT="1"/>
      <dgm:spPr/>
      <dgm:t>
        <a:bodyPr/>
        <a:lstStyle/>
        <a:p>
          <a:r>
            <a:rPr lang="en-US" sz="1800" b="1" dirty="0" smtClean="0"/>
            <a:t>Generation belonging (political socialization period).</a:t>
          </a:r>
          <a:endParaRPr lang="ru-RU" sz="1800" b="1" dirty="0"/>
        </a:p>
      </dgm:t>
    </dgm:pt>
    <dgm:pt modelId="{B52F1FAC-716D-46CD-82EF-2E18EE27F004}" type="parTrans" cxnId="{51D658DE-AAE0-4714-945A-460B8BCB4D9E}">
      <dgm:prSet/>
      <dgm:spPr/>
    </dgm:pt>
    <dgm:pt modelId="{EC434FD0-D0E4-4636-99F9-B33098667C30}" type="sibTrans" cxnId="{51D658DE-AAE0-4714-945A-460B8BCB4D9E}">
      <dgm:prSet/>
      <dgm:spPr/>
    </dgm:pt>
    <dgm:pt modelId="{344F8A45-1A9F-4E61-AA77-C7635FC4B48F}">
      <dgm:prSet custT="1"/>
      <dgm:spPr/>
      <dgm:t>
        <a:bodyPr/>
        <a:lstStyle/>
        <a:p>
          <a:r>
            <a:rPr lang="en-US" sz="1800" b="1" dirty="0" smtClean="0"/>
            <a:t>Political values. Liberal versus conservative.</a:t>
          </a:r>
          <a:endParaRPr lang="ru-RU" sz="1800" b="1" dirty="0"/>
        </a:p>
      </dgm:t>
    </dgm:pt>
    <dgm:pt modelId="{71AA7819-8573-4B12-8DC2-EEC0CCE65AE2}" type="parTrans" cxnId="{1E62372F-F70D-4EAE-883B-63BD13B258E6}">
      <dgm:prSet/>
      <dgm:spPr/>
    </dgm:pt>
    <dgm:pt modelId="{1D066FF0-C218-4174-83AA-7DC865BED8FE}" type="sibTrans" cxnId="{1E62372F-F70D-4EAE-883B-63BD13B258E6}">
      <dgm:prSet/>
      <dgm:spPr/>
    </dgm:pt>
    <dgm:pt modelId="{66316EE2-8E08-4A59-9D67-B13F4DFAA3C6}">
      <dgm:prSet custT="1"/>
      <dgm:spPr/>
      <dgm:t>
        <a:bodyPr/>
        <a:lstStyle/>
        <a:p>
          <a:r>
            <a:rPr lang="en-US" sz="1800" b="1" dirty="0" smtClean="0"/>
            <a:t>Type of the media channel: newspaper, radio, TV</a:t>
          </a:r>
          <a:endParaRPr lang="ru-RU" sz="1800" b="1" dirty="0"/>
        </a:p>
      </dgm:t>
    </dgm:pt>
    <dgm:pt modelId="{ECAEA075-4C53-40A0-9405-5EDBC42E56AF}" type="parTrans" cxnId="{AE287A58-F940-4BFA-B963-E8EA936662E4}">
      <dgm:prSet/>
      <dgm:spPr/>
    </dgm:pt>
    <dgm:pt modelId="{2CE17150-CC04-49E9-B727-6D1018F66D98}" type="sibTrans" cxnId="{AE287A58-F940-4BFA-B963-E8EA936662E4}">
      <dgm:prSet/>
      <dgm:spPr/>
    </dgm:pt>
    <dgm:pt modelId="{CA7DC858-D6CB-4290-9142-EBDDC9B15A7B}" type="pres">
      <dgm:prSet presAssocID="{42B114E0-5228-4269-AC16-FE14EA0D2F84}" presName="linear" presStyleCnt="0">
        <dgm:presLayoutVars>
          <dgm:dir/>
          <dgm:animLvl val="lvl"/>
          <dgm:resizeHandles val="exact"/>
        </dgm:presLayoutVars>
      </dgm:prSet>
      <dgm:spPr/>
      <dgm:t>
        <a:bodyPr/>
        <a:lstStyle/>
        <a:p>
          <a:endParaRPr lang="ru-RU"/>
        </a:p>
      </dgm:t>
    </dgm:pt>
    <dgm:pt modelId="{F712D1D8-F91C-47A7-95C5-745114B0C077}" type="pres">
      <dgm:prSet presAssocID="{51546645-211F-4B30-A3A7-4FED502BD3FE}" presName="parentLin" presStyleCnt="0"/>
      <dgm:spPr/>
    </dgm:pt>
    <dgm:pt modelId="{DE5338FF-38A2-4645-A8B0-694FD71645C2}" type="pres">
      <dgm:prSet presAssocID="{51546645-211F-4B30-A3A7-4FED502BD3FE}" presName="parentLeftMargin" presStyleLbl="node1" presStyleIdx="0" presStyleCnt="6"/>
      <dgm:spPr/>
      <dgm:t>
        <a:bodyPr/>
        <a:lstStyle/>
        <a:p>
          <a:endParaRPr lang="ru-RU"/>
        </a:p>
      </dgm:t>
    </dgm:pt>
    <dgm:pt modelId="{93A3E7A4-17D0-48D9-BE8B-3C24A914A849}" type="pres">
      <dgm:prSet presAssocID="{51546645-211F-4B30-A3A7-4FED502BD3FE}" presName="parentText" presStyleLbl="node1" presStyleIdx="0" presStyleCnt="6">
        <dgm:presLayoutVars>
          <dgm:chMax val="0"/>
          <dgm:bulletEnabled val="1"/>
        </dgm:presLayoutVars>
      </dgm:prSet>
      <dgm:spPr/>
      <dgm:t>
        <a:bodyPr/>
        <a:lstStyle/>
        <a:p>
          <a:endParaRPr lang="ru-RU"/>
        </a:p>
      </dgm:t>
    </dgm:pt>
    <dgm:pt modelId="{67FCA059-9FC3-4067-A184-187B5A97E625}" type="pres">
      <dgm:prSet presAssocID="{51546645-211F-4B30-A3A7-4FED502BD3FE}" presName="negativeSpace" presStyleCnt="0"/>
      <dgm:spPr/>
    </dgm:pt>
    <dgm:pt modelId="{22B4ABBF-5CDC-4505-A4E1-51797901DB11}" type="pres">
      <dgm:prSet presAssocID="{51546645-211F-4B30-A3A7-4FED502BD3FE}" presName="childText" presStyleLbl="conFgAcc1" presStyleIdx="0" presStyleCnt="6">
        <dgm:presLayoutVars>
          <dgm:bulletEnabled val="1"/>
        </dgm:presLayoutVars>
      </dgm:prSet>
      <dgm:spPr/>
    </dgm:pt>
    <dgm:pt modelId="{3DF103D7-CFDD-45C8-A26C-0EDA1B451643}" type="pres">
      <dgm:prSet presAssocID="{CA9FA1BF-A7C5-4EB7-93D5-DAD1DE897AC2}" presName="spaceBetweenRectangles" presStyleCnt="0"/>
      <dgm:spPr/>
    </dgm:pt>
    <dgm:pt modelId="{EE4F8C0F-51C1-4E1A-A0A3-EFA97F208F13}" type="pres">
      <dgm:prSet presAssocID="{66316EE2-8E08-4A59-9D67-B13F4DFAA3C6}" presName="parentLin" presStyleCnt="0"/>
      <dgm:spPr/>
    </dgm:pt>
    <dgm:pt modelId="{8C178EB5-C841-4916-BFFD-108DE4A9B7FB}" type="pres">
      <dgm:prSet presAssocID="{66316EE2-8E08-4A59-9D67-B13F4DFAA3C6}" presName="parentLeftMargin" presStyleLbl="node1" presStyleIdx="0" presStyleCnt="6"/>
      <dgm:spPr/>
      <dgm:t>
        <a:bodyPr/>
        <a:lstStyle/>
        <a:p>
          <a:endParaRPr lang="ru-RU"/>
        </a:p>
      </dgm:t>
    </dgm:pt>
    <dgm:pt modelId="{729E9FBF-24A5-4A9E-9207-748740B28AF4}" type="pres">
      <dgm:prSet presAssocID="{66316EE2-8E08-4A59-9D67-B13F4DFAA3C6}" presName="parentText" presStyleLbl="node1" presStyleIdx="1" presStyleCnt="6">
        <dgm:presLayoutVars>
          <dgm:chMax val="0"/>
          <dgm:bulletEnabled val="1"/>
        </dgm:presLayoutVars>
      </dgm:prSet>
      <dgm:spPr/>
      <dgm:t>
        <a:bodyPr/>
        <a:lstStyle/>
        <a:p>
          <a:endParaRPr lang="ru-RU"/>
        </a:p>
      </dgm:t>
    </dgm:pt>
    <dgm:pt modelId="{C5EE13C8-1347-4B1F-BA69-3EE00C8A6D10}" type="pres">
      <dgm:prSet presAssocID="{66316EE2-8E08-4A59-9D67-B13F4DFAA3C6}" presName="negativeSpace" presStyleCnt="0"/>
      <dgm:spPr/>
    </dgm:pt>
    <dgm:pt modelId="{75FB7F79-62E9-4AFA-A272-7F0091374C7C}" type="pres">
      <dgm:prSet presAssocID="{66316EE2-8E08-4A59-9D67-B13F4DFAA3C6}" presName="childText" presStyleLbl="conFgAcc1" presStyleIdx="1" presStyleCnt="6">
        <dgm:presLayoutVars>
          <dgm:bulletEnabled val="1"/>
        </dgm:presLayoutVars>
      </dgm:prSet>
      <dgm:spPr/>
    </dgm:pt>
    <dgm:pt modelId="{012F70BA-7763-4137-9616-294370314D27}" type="pres">
      <dgm:prSet presAssocID="{2CE17150-CC04-49E9-B727-6D1018F66D98}" presName="spaceBetweenRectangles" presStyleCnt="0"/>
      <dgm:spPr/>
    </dgm:pt>
    <dgm:pt modelId="{A450330A-B5A0-49B7-B778-F2641B8724A9}" type="pres">
      <dgm:prSet presAssocID="{2494DDC8-C8C7-4BFD-8BD4-9C2A8F446CE4}" presName="parentLin" presStyleCnt="0"/>
      <dgm:spPr/>
    </dgm:pt>
    <dgm:pt modelId="{4BDC86DA-7569-48A2-84E7-3731CFB2E3B4}" type="pres">
      <dgm:prSet presAssocID="{2494DDC8-C8C7-4BFD-8BD4-9C2A8F446CE4}" presName="parentLeftMargin" presStyleLbl="node1" presStyleIdx="1" presStyleCnt="6"/>
      <dgm:spPr/>
      <dgm:t>
        <a:bodyPr/>
        <a:lstStyle/>
        <a:p>
          <a:endParaRPr lang="ru-RU"/>
        </a:p>
      </dgm:t>
    </dgm:pt>
    <dgm:pt modelId="{97DDBF3A-D133-41A3-9974-1F897569C446}" type="pres">
      <dgm:prSet presAssocID="{2494DDC8-C8C7-4BFD-8BD4-9C2A8F446CE4}" presName="parentText" presStyleLbl="node1" presStyleIdx="2" presStyleCnt="6">
        <dgm:presLayoutVars>
          <dgm:chMax val="0"/>
          <dgm:bulletEnabled val="1"/>
        </dgm:presLayoutVars>
      </dgm:prSet>
      <dgm:spPr/>
      <dgm:t>
        <a:bodyPr/>
        <a:lstStyle/>
        <a:p>
          <a:endParaRPr lang="ru-RU"/>
        </a:p>
      </dgm:t>
    </dgm:pt>
    <dgm:pt modelId="{73EA3302-ACF1-4F30-87E2-7074EA2FE15F}" type="pres">
      <dgm:prSet presAssocID="{2494DDC8-C8C7-4BFD-8BD4-9C2A8F446CE4}" presName="negativeSpace" presStyleCnt="0"/>
      <dgm:spPr/>
    </dgm:pt>
    <dgm:pt modelId="{2AEFDC45-93A9-4654-9D64-99CB95B00EB6}" type="pres">
      <dgm:prSet presAssocID="{2494DDC8-C8C7-4BFD-8BD4-9C2A8F446CE4}" presName="childText" presStyleLbl="conFgAcc1" presStyleIdx="2" presStyleCnt="6">
        <dgm:presLayoutVars>
          <dgm:bulletEnabled val="1"/>
        </dgm:presLayoutVars>
      </dgm:prSet>
      <dgm:spPr/>
    </dgm:pt>
    <dgm:pt modelId="{96D67529-7E8A-48AC-B312-3D58E06252EF}" type="pres">
      <dgm:prSet presAssocID="{8133FA45-290F-4C57-BDCB-2C8786E1B2FF}" presName="spaceBetweenRectangles" presStyleCnt="0"/>
      <dgm:spPr/>
    </dgm:pt>
    <dgm:pt modelId="{8E4681D8-9A24-40AA-9E48-35BDFC1F9E8F}" type="pres">
      <dgm:prSet presAssocID="{DD6FA0B1-95CE-48DB-A052-D558E618774C}" presName="parentLin" presStyleCnt="0"/>
      <dgm:spPr/>
    </dgm:pt>
    <dgm:pt modelId="{599FA4F7-1BE9-4F9A-9257-C669ACE69DAD}" type="pres">
      <dgm:prSet presAssocID="{DD6FA0B1-95CE-48DB-A052-D558E618774C}" presName="parentLeftMargin" presStyleLbl="node1" presStyleIdx="2" presStyleCnt="6"/>
      <dgm:spPr/>
      <dgm:t>
        <a:bodyPr/>
        <a:lstStyle/>
        <a:p>
          <a:endParaRPr lang="ru-RU"/>
        </a:p>
      </dgm:t>
    </dgm:pt>
    <dgm:pt modelId="{198D825D-812F-4B9E-8FAC-A9B56B2E95B8}" type="pres">
      <dgm:prSet presAssocID="{DD6FA0B1-95CE-48DB-A052-D558E618774C}" presName="parentText" presStyleLbl="node1" presStyleIdx="3" presStyleCnt="6">
        <dgm:presLayoutVars>
          <dgm:chMax val="0"/>
          <dgm:bulletEnabled val="1"/>
        </dgm:presLayoutVars>
      </dgm:prSet>
      <dgm:spPr/>
      <dgm:t>
        <a:bodyPr/>
        <a:lstStyle/>
        <a:p>
          <a:endParaRPr lang="ru-RU"/>
        </a:p>
      </dgm:t>
    </dgm:pt>
    <dgm:pt modelId="{866EC6F1-B5A6-4719-ADE8-0429B496D9A3}" type="pres">
      <dgm:prSet presAssocID="{DD6FA0B1-95CE-48DB-A052-D558E618774C}" presName="negativeSpace" presStyleCnt="0"/>
      <dgm:spPr/>
    </dgm:pt>
    <dgm:pt modelId="{B969582F-E38B-47C9-BFA9-216066FD8394}" type="pres">
      <dgm:prSet presAssocID="{DD6FA0B1-95CE-48DB-A052-D558E618774C}" presName="childText" presStyleLbl="conFgAcc1" presStyleIdx="3" presStyleCnt="6">
        <dgm:presLayoutVars>
          <dgm:bulletEnabled val="1"/>
        </dgm:presLayoutVars>
      </dgm:prSet>
      <dgm:spPr/>
    </dgm:pt>
    <dgm:pt modelId="{411C2388-4D2F-4B6C-829D-B265FE57E530}" type="pres">
      <dgm:prSet presAssocID="{BB7E54EE-5E4D-43B8-B1A6-42A1BE0191D6}" presName="spaceBetweenRectangles" presStyleCnt="0"/>
      <dgm:spPr/>
    </dgm:pt>
    <dgm:pt modelId="{280B3989-E06E-4A65-84A7-0CF2FF081089}" type="pres">
      <dgm:prSet presAssocID="{64DB420F-DE17-4B6C-A2E3-4BAADF903773}" presName="parentLin" presStyleCnt="0"/>
      <dgm:spPr/>
    </dgm:pt>
    <dgm:pt modelId="{88DCFD37-AC31-470C-92E1-4816C85BF94A}" type="pres">
      <dgm:prSet presAssocID="{64DB420F-DE17-4B6C-A2E3-4BAADF903773}" presName="parentLeftMargin" presStyleLbl="node1" presStyleIdx="3" presStyleCnt="6"/>
      <dgm:spPr/>
      <dgm:t>
        <a:bodyPr/>
        <a:lstStyle/>
        <a:p>
          <a:endParaRPr lang="ru-RU"/>
        </a:p>
      </dgm:t>
    </dgm:pt>
    <dgm:pt modelId="{DD4F90B4-5197-48D5-9BCB-6144305B6101}" type="pres">
      <dgm:prSet presAssocID="{64DB420F-DE17-4B6C-A2E3-4BAADF903773}" presName="parentText" presStyleLbl="node1" presStyleIdx="4" presStyleCnt="6">
        <dgm:presLayoutVars>
          <dgm:chMax val="0"/>
          <dgm:bulletEnabled val="1"/>
        </dgm:presLayoutVars>
      </dgm:prSet>
      <dgm:spPr/>
      <dgm:t>
        <a:bodyPr/>
        <a:lstStyle/>
        <a:p>
          <a:endParaRPr lang="ru-RU"/>
        </a:p>
      </dgm:t>
    </dgm:pt>
    <dgm:pt modelId="{20BAE6B4-00E5-44C9-838A-238A40BD5103}" type="pres">
      <dgm:prSet presAssocID="{64DB420F-DE17-4B6C-A2E3-4BAADF903773}" presName="negativeSpace" presStyleCnt="0"/>
      <dgm:spPr/>
    </dgm:pt>
    <dgm:pt modelId="{3E91E11A-A445-4341-8739-668DDB6ACBDA}" type="pres">
      <dgm:prSet presAssocID="{64DB420F-DE17-4B6C-A2E3-4BAADF903773}" presName="childText" presStyleLbl="conFgAcc1" presStyleIdx="4" presStyleCnt="6">
        <dgm:presLayoutVars>
          <dgm:bulletEnabled val="1"/>
        </dgm:presLayoutVars>
      </dgm:prSet>
      <dgm:spPr/>
    </dgm:pt>
    <dgm:pt modelId="{71A47175-7F87-4A83-986C-68E13A4A0551}" type="pres">
      <dgm:prSet presAssocID="{EC434FD0-D0E4-4636-99F9-B33098667C30}" presName="spaceBetweenRectangles" presStyleCnt="0"/>
      <dgm:spPr/>
    </dgm:pt>
    <dgm:pt modelId="{6EA1E836-CB7C-4A56-BEB9-1C78A573ACB6}" type="pres">
      <dgm:prSet presAssocID="{344F8A45-1A9F-4E61-AA77-C7635FC4B48F}" presName="parentLin" presStyleCnt="0"/>
      <dgm:spPr/>
    </dgm:pt>
    <dgm:pt modelId="{7C353F44-414B-4F30-9073-CFA6417039C7}" type="pres">
      <dgm:prSet presAssocID="{344F8A45-1A9F-4E61-AA77-C7635FC4B48F}" presName="parentLeftMargin" presStyleLbl="node1" presStyleIdx="4" presStyleCnt="6"/>
      <dgm:spPr/>
      <dgm:t>
        <a:bodyPr/>
        <a:lstStyle/>
        <a:p>
          <a:endParaRPr lang="ru-RU"/>
        </a:p>
      </dgm:t>
    </dgm:pt>
    <dgm:pt modelId="{14D900F3-31F7-4FEA-8E52-506C020D91B8}" type="pres">
      <dgm:prSet presAssocID="{344F8A45-1A9F-4E61-AA77-C7635FC4B48F}" presName="parentText" presStyleLbl="node1" presStyleIdx="5" presStyleCnt="6">
        <dgm:presLayoutVars>
          <dgm:chMax val="0"/>
          <dgm:bulletEnabled val="1"/>
        </dgm:presLayoutVars>
      </dgm:prSet>
      <dgm:spPr/>
      <dgm:t>
        <a:bodyPr/>
        <a:lstStyle/>
        <a:p>
          <a:endParaRPr lang="ru-RU"/>
        </a:p>
      </dgm:t>
    </dgm:pt>
    <dgm:pt modelId="{B4B06858-F0CD-44F9-A042-70DB2D6BFFB6}" type="pres">
      <dgm:prSet presAssocID="{344F8A45-1A9F-4E61-AA77-C7635FC4B48F}" presName="negativeSpace" presStyleCnt="0"/>
      <dgm:spPr/>
    </dgm:pt>
    <dgm:pt modelId="{AFF53ACD-15C8-48C9-8F8A-448DEDF681B4}" type="pres">
      <dgm:prSet presAssocID="{344F8A45-1A9F-4E61-AA77-C7635FC4B48F}" presName="childText" presStyleLbl="conFgAcc1" presStyleIdx="5" presStyleCnt="6">
        <dgm:presLayoutVars>
          <dgm:bulletEnabled val="1"/>
        </dgm:presLayoutVars>
      </dgm:prSet>
      <dgm:spPr/>
    </dgm:pt>
  </dgm:ptLst>
  <dgm:cxnLst>
    <dgm:cxn modelId="{2175E496-8737-4E0E-8435-E6EE3CB56536}" type="presOf" srcId="{2494DDC8-C8C7-4BFD-8BD4-9C2A8F446CE4}" destId="{97DDBF3A-D133-41A3-9974-1F897569C446}" srcOrd="1" destOrd="0" presId="urn:microsoft.com/office/officeart/2005/8/layout/list1"/>
    <dgm:cxn modelId="{72250B7E-FE42-4C59-9C21-A8ABFCCBB5ED}" type="presOf" srcId="{42B114E0-5228-4269-AC16-FE14EA0D2F84}" destId="{CA7DC858-D6CB-4290-9142-EBDDC9B15A7B}" srcOrd="0" destOrd="0" presId="urn:microsoft.com/office/officeart/2005/8/layout/list1"/>
    <dgm:cxn modelId="{542E25E6-FDFA-4C45-AA1E-178C824E23E9}" type="presOf" srcId="{DD6FA0B1-95CE-48DB-A052-D558E618774C}" destId="{198D825D-812F-4B9E-8FAC-A9B56B2E95B8}" srcOrd="1" destOrd="0" presId="urn:microsoft.com/office/officeart/2005/8/layout/list1"/>
    <dgm:cxn modelId="{0149230A-61B1-4025-B85F-22B79E7350F3}" srcId="{42B114E0-5228-4269-AC16-FE14EA0D2F84}" destId="{DD6FA0B1-95CE-48DB-A052-D558E618774C}" srcOrd="3" destOrd="0" parTransId="{98201814-595B-435D-963A-083014A3D0F1}" sibTransId="{BB7E54EE-5E4D-43B8-B1A6-42A1BE0191D6}"/>
    <dgm:cxn modelId="{995B75FE-E83A-41C0-8F1B-DA0B26075D39}" type="presOf" srcId="{66316EE2-8E08-4A59-9D67-B13F4DFAA3C6}" destId="{8C178EB5-C841-4916-BFFD-108DE4A9B7FB}" srcOrd="0" destOrd="0" presId="urn:microsoft.com/office/officeart/2005/8/layout/list1"/>
    <dgm:cxn modelId="{890037DC-3E19-4192-87B6-CFAD6153A4A0}" type="presOf" srcId="{64DB420F-DE17-4B6C-A2E3-4BAADF903773}" destId="{DD4F90B4-5197-48D5-9BCB-6144305B6101}" srcOrd="1" destOrd="0" presId="urn:microsoft.com/office/officeart/2005/8/layout/list1"/>
    <dgm:cxn modelId="{BB4F8E9F-DCA2-4B92-87D4-C8205FD351C0}" srcId="{42B114E0-5228-4269-AC16-FE14EA0D2F84}" destId="{2494DDC8-C8C7-4BFD-8BD4-9C2A8F446CE4}" srcOrd="2" destOrd="0" parTransId="{425F690A-A2DA-474D-939F-6A80C27EC923}" sibTransId="{8133FA45-290F-4C57-BDCB-2C8786E1B2FF}"/>
    <dgm:cxn modelId="{E1E5100E-EF44-4252-8198-B013EBCA5988}" type="presOf" srcId="{344F8A45-1A9F-4E61-AA77-C7635FC4B48F}" destId="{7C353F44-414B-4F30-9073-CFA6417039C7}" srcOrd="0" destOrd="0" presId="urn:microsoft.com/office/officeart/2005/8/layout/list1"/>
    <dgm:cxn modelId="{6FB26013-0DA8-4001-9B40-587576DAAD50}" type="presOf" srcId="{51546645-211F-4B30-A3A7-4FED502BD3FE}" destId="{DE5338FF-38A2-4645-A8B0-694FD71645C2}" srcOrd="0" destOrd="0" presId="urn:microsoft.com/office/officeart/2005/8/layout/list1"/>
    <dgm:cxn modelId="{1E62372F-F70D-4EAE-883B-63BD13B258E6}" srcId="{42B114E0-5228-4269-AC16-FE14EA0D2F84}" destId="{344F8A45-1A9F-4E61-AA77-C7635FC4B48F}" srcOrd="5" destOrd="0" parTransId="{71AA7819-8573-4B12-8DC2-EEC0CCE65AE2}" sibTransId="{1D066FF0-C218-4174-83AA-7DC865BED8FE}"/>
    <dgm:cxn modelId="{51D658DE-AAE0-4714-945A-460B8BCB4D9E}" srcId="{42B114E0-5228-4269-AC16-FE14EA0D2F84}" destId="{64DB420F-DE17-4B6C-A2E3-4BAADF903773}" srcOrd="4" destOrd="0" parTransId="{B52F1FAC-716D-46CD-82EF-2E18EE27F004}" sibTransId="{EC434FD0-D0E4-4636-99F9-B33098667C30}"/>
    <dgm:cxn modelId="{ACACAC7A-5AB3-40A2-B2C3-68809C5534A4}" type="presOf" srcId="{344F8A45-1A9F-4E61-AA77-C7635FC4B48F}" destId="{14D900F3-31F7-4FEA-8E52-506C020D91B8}" srcOrd="1" destOrd="0" presId="urn:microsoft.com/office/officeart/2005/8/layout/list1"/>
    <dgm:cxn modelId="{F99E66CB-D9A7-4A79-9F48-897388CBD4B0}" type="presOf" srcId="{64DB420F-DE17-4B6C-A2E3-4BAADF903773}" destId="{88DCFD37-AC31-470C-92E1-4816C85BF94A}" srcOrd="0" destOrd="0" presId="urn:microsoft.com/office/officeart/2005/8/layout/list1"/>
    <dgm:cxn modelId="{8DF9EE3F-C5E5-44C8-BCCF-1F0418A150F9}" type="presOf" srcId="{51546645-211F-4B30-A3A7-4FED502BD3FE}" destId="{93A3E7A4-17D0-48D9-BE8B-3C24A914A849}" srcOrd="1" destOrd="0" presId="urn:microsoft.com/office/officeart/2005/8/layout/list1"/>
    <dgm:cxn modelId="{B5A0E901-E123-44F2-9E2D-A032D8DA63DD}" srcId="{42B114E0-5228-4269-AC16-FE14EA0D2F84}" destId="{51546645-211F-4B30-A3A7-4FED502BD3FE}" srcOrd="0" destOrd="0" parTransId="{5ABAABC7-3793-4440-B778-E6B6A1750818}" sibTransId="{CA9FA1BF-A7C5-4EB7-93D5-DAD1DE897AC2}"/>
    <dgm:cxn modelId="{C5CE4AA5-7DE5-412B-BCBF-EE5BE3492D37}" type="presOf" srcId="{2494DDC8-C8C7-4BFD-8BD4-9C2A8F446CE4}" destId="{4BDC86DA-7569-48A2-84E7-3731CFB2E3B4}" srcOrd="0" destOrd="0" presId="urn:microsoft.com/office/officeart/2005/8/layout/list1"/>
    <dgm:cxn modelId="{63F6550B-7DD1-463B-BF3E-AF796E82402D}" type="presOf" srcId="{66316EE2-8E08-4A59-9D67-B13F4DFAA3C6}" destId="{729E9FBF-24A5-4A9E-9207-748740B28AF4}" srcOrd="1" destOrd="0" presId="urn:microsoft.com/office/officeart/2005/8/layout/list1"/>
    <dgm:cxn modelId="{B131A329-45CC-46DF-A3AC-353273FADB7F}" type="presOf" srcId="{DD6FA0B1-95CE-48DB-A052-D558E618774C}" destId="{599FA4F7-1BE9-4F9A-9257-C669ACE69DAD}" srcOrd="0" destOrd="0" presId="urn:microsoft.com/office/officeart/2005/8/layout/list1"/>
    <dgm:cxn modelId="{AE287A58-F940-4BFA-B963-E8EA936662E4}" srcId="{42B114E0-5228-4269-AC16-FE14EA0D2F84}" destId="{66316EE2-8E08-4A59-9D67-B13F4DFAA3C6}" srcOrd="1" destOrd="0" parTransId="{ECAEA075-4C53-40A0-9405-5EDBC42E56AF}" sibTransId="{2CE17150-CC04-49E9-B727-6D1018F66D98}"/>
    <dgm:cxn modelId="{A20F0667-0843-48F2-A269-32B675A8674C}" type="presParOf" srcId="{CA7DC858-D6CB-4290-9142-EBDDC9B15A7B}" destId="{F712D1D8-F91C-47A7-95C5-745114B0C077}" srcOrd="0" destOrd="0" presId="urn:microsoft.com/office/officeart/2005/8/layout/list1"/>
    <dgm:cxn modelId="{68BF8914-D7D6-431B-82D3-8F053B6C1829}" type="presParOf" srcId="{F712D1D8-F91C-47A7-95C5-745114B0C077}" destId="{DE5338FF-38A2-4645-A8B0-694FD71645C2}" srcOrd="0" destOrd="0" presId="urn:microsoft.com/office/officeart/2005/8/layout/list1"/>
    <dgm:cxn modelId="{EF4942D6-E53B-49EE-AAF7-43AA042157C0}" type="presParOf" srcId="{F712D1D8-F91C-47A7-95C5-745114B0C077}" destId="{93A3E7A4-17D0-48D9-BE8B-3C24A914A849}" srcOrd="1" destOrd="0" presId="urn:microsoft.com/office/officeart/2005/8/layout/list1"/>
    <dgm:cxn modelId="{C7CF5351-AA7B-4AAC-A394-FE1BD3ABC004}" type="presParOf" srcId="{CA7DC858-D6CB-4290-9142-EBDDC9B15A7B}" destId="{67FCA059-9FC3-4067-A184-187B5A97E625}" srcOrd="1" destOrd="0" presId="urn:microsoft.com/office/officeart/2005/8/layout/list1"/>
    <dgm:cxn modelId="{DE641FD6-8E50-4008-A462-60FE22080861}" type="presParOf" srcId="{CA7DC858-D6CB-4290-9142-EBDDC9B15A7B}" destId="{22B4ABBF-5CDC-4505-A4E1-51797901DB11}" srcOrd="2" destOrd="0" presId="urn:microsoft.com/office/officeart/2005/8/layout/list1"/>
    <dgm:cxn modelId="{AD9A6784-F3B6-4F79-90F8-785F05832F34}" type="presParOf" srcId="{CA7DC858-D6CB-4290-9142-EBDDC9B15A7B}" destId="{3DF103D7-CFDD-45C8-A26C-0EDA1B451643}" srcOrd="3" destOrd="0" presId="urn:microsoft.com/office/officeart/2005/8/layout/list1"/>
    <dgm:cxn modelId="{85FB7C34-372C-4B28-B97C-703F4A8964CB}" type="presParOf" srcId="{CA7DC858-D6CB-4290-9142-EBDDC9B15A7B}" destId="{EE4F8C0F-51C1-4E1A-A0A3-EFA97F208F13}" srcOrd="4" destOrd="0" presId="urn:microsoft.com/office/officeart/2005/8/layout/list1"/>
    <dgm:cxn modelId="{5F9118B9-09C7-41AA-84A1-23E00DFB082A}" type="presParOf" srcId="{EE4F8C0F-51C1-4E1A-A0A3-EFA97F208F13}" destId="{8C178EB5-C841-4916-BFFD-108DE4A9B7FB}" srcOrd="0" destOrd="0" presId="urn:microsoft.com/office/officeart/2005/8/layout/list1"/>
    <dgm:cxn modelId="{CC07F2EB-D5F4-46EE-B3B2-20BE191ABD18}" type="presParOf" srcId="{EE4F8C0F-51C1-4E1A-A0A3-EFA97F208F13}" destId="{729E9FBF-24A5-4A9E-9207-748740B28AF4}" srcOrd="1" destOrd="0" presId="urn:microsoft.com/office/officeart/2005/8/layout/list1"/>
    <dgm:cxn modelId="{F11C209D-6C09-4311-BAD2-203378D7E896}" type="presParOf" srcId="{CA7DC858-D6CB-4290-9142-EBDDC9B15A7B}" destId="{C5EE13C8-1347-4B1F-BA69-3EE00C8A6D10}" srcOrd="5" destOrd="0" presId="urn:microsoft.com/office/officeart/2005/8/layout/list1"/>
    <dgm:cxn modelId="{740E56A2-4ECA-4B69-A448-7A35339FC6E2}" type="presParOf" srcId="{CA7DC858-D6CB-4290-9142-EBDDC9B15A7B}" destId="{75FB7F79-62E9-4AFA-A272-7F0091374C7C}" srcOrd="6" destOrd="0" presId="urn:microsoft.com/office/officeart/2005/8/layout/list1"/>
    <dgm:cxn modelId="{178865EB-943C-415D-8CAE-B61A34374104}" type="presParOf" srcId="{CA7DC858-D6CB-4290-9142-EBDDC9B15A7B}" destId="{012F70BA-7763-4137-9616-294370314D27}" srcOrd="7" destOrd="0" presId="urn:microsoft.com/office/officeart/2005/8/layout/list1"/>
    <dgm:cxn modelId="{D8C88474-D0E4-4643-848E-751DC160DBB5}" type="presParOf" srcId="{CA7DC858-D6CB-4290-9142-EBDDC9B15A7B}" destId="{A450330A-B5A0-49B7-B778-F2641B8724A9}" srcOrd="8" destOrd="0" presId="urn:microsoft.com/office/officeart/2005/8/layout/list1"/>
    <dgm:cxn modelId="{3EBA88F0-6146-4B6D-8077-F9CB30FFE098}" type="presParOf" srcId="{A450330A-B5A0-49B7-B778-F2641B8724A9}" destId="{4BDC86DA-7569-48A2-84E7-3731CFB2E3B4}" srcOrd="0" destOrd="0" presId="urn:microsoft.com/office/officeart/2005/8/layout/list1"/>
    <dgm:cxn modelId="{36EC3AB1-9591-4B5D-BB1D-CD1536213D80}" type="presParOf" srcId="{A450330A-B5A0-49B7-B778-F2641B8724A9}" destId="{97DDBF3A-D133-41A3-9974-1F897569C446}" srcOrd="1" destOrd="0" presId="urn:microsoft.com/office/officeart/2005/8/layout/list1"/>
    <dgm:cxn modelId="{352E7020-6B4D-4142-918C-AD1E5A3AA07B}" type="presParOf" srcId="{CA7DC858-D6CB-4290-9142-EBDDC9B15A7B}" destId="{73EA3302-ACF1-4F30-87E2-7074EA2FE15F}" srcOrd="9" destOrd="0" presId="urn:microsoft.com/office/officeart/2005/8/layout/list1"/>
    <dgm:cxn modelId="{14233462-BCA7-477E-85D4-B85FC365DB83}" type="presParOf" srcId="{CA7DC858-D6CB-4290-9142-EBDDC9B15A7B}" destId="{2AEFDC45-93A9-4654-9D64-99CB95B00EB6}" srcOrd="10" destOrd="0" presId="urn:microsoft.com/office/officeart/2005/8/layout/list1"/>
    <dgm:cxn modelId="{28330097-A838-4032-ABE5-724EAC7759AB}" type="presParOf" srcId="{CA7DC858-D6CB-4290-9142-EBDDC9B15A7B}" destId="{96D67529-7E8A-48AC-B312-3D58E06252EF}" srcOrd="11" destOrd="0" presId="urn:microsoft.com/office/officeart/2005/8/layout/list1"/>
    <dgm:cxn modelId="{8F162C1B-5D1E-45E1-8624-858EB688AE63}" type="presParOf" srcId="{CA7DC858-D6CB-4290-9142-EBDDC9B15A7B}" destId="{8E4681D8-9A24-40AA-9E48-35BDFC1F9E8F}" srcOrd="12" destOrd="0" presId="urn:microsoft.com/office/officeart/2005/8/layout/list1"/>
    <dgm:cxn modelId="{A61C313C-0D30-44CD-AC54-C357C8F1BD5D}" type="presParOf" srcId="{8E4681D8-9A24-40AA-9E48-35BDFC1F9E8F}" destId="{599FA4F7-1BE9-4F9A-9257-C669ACE69DAD}" srcOrd="0" destOrd="0" presId="urn:microsoft.com/office/officeart/2005/8/layout/list1"/>
    <dgm:cxn modelId="{4D1E220F-B8DB-4E35-81C2-2B4BEC4062BB}" type="presParOf" srcId="{8E4681D8-9A24-40AA-9E48-35BDFC1F9E8F}" destId="{198D825D-812F-4B9E-8FAC-A9B56B2E95B8}" srcOrd="1" destOrd="0" presId="urn:microsoft.com/office/officeart/2005/8/layout/list1"/>
    <dgm:cxn modelId="{96F70197-FC44-46BC-898D-0769DE2AAC96}" type="presParOf" srcId="{CA7DC858-D6CB-4290-9142-EBDDC9B15A7B}" destId="{866EC6F1-B5A6-4719-ADE8-0429B496D9A3}" srcOrd="13" destOrd="0" presId="urn:microsoft.com/office/officeart/2005/8/layout/list1"/>
    <dgm:cxn modelId="{47E0E09C-5D61-4E36-90F6-BD7F935BE7D9}" type="presParOf" srcId="{CA7DC858-D6CB-4290-9142-EBDDC9B15A7B}" destId="{B969582F-E38B-47C9-BFA9-216066FD8394}" srcOrd="14" destOrd="0" presId="urn:microsoft.com/office/officeart/2005/8/layout/list1"/>
    <dgm:cxn modelId="{A3B8E74F-8A60-45E2-ACCA-F218EC1A6210}" type="presParOf" srcId="{CA7DC858-D6CB-4290-9142-EBDDC9B15A7B}" destId="{411C2388-4D2F-4B6C-829D-B265FE57E530}" srcOrd="15" destOrd="0" presId="urn:microsoft.com/office/officeart/2005/8/layout/list1"/>
    <dgm:cxn modelId="{728C6B24-988D-41DB-9238-8791847F67D3}" type="presParOf" srcId="{CA7DC858-D6CB-4290-9142-EBDDC9B15A7B}" destId="{280B3989-E06E-4A65-84A7-0CF2FF081089}" srcOrd="16" destOrd="0" presId="urn:microsoft.com/office/officeart/2005/8/layout/list1"/>
    <dgm:cxn modelId="{00D0193E-5B27-48E9-BB99-E8E86C7BB7A8}" type="presParOf" srcId="{280B3989-E06E-4A65-84A7-0CF2FF081089}" destId="{88DCFD37-AC31-470C-92E1-4816C85BF94A}" srcOrd="0" destOrd="0" presId="urn:microsoft.com/office/officeart/2005/8/layout/list1"/>
    <dgm:cxn modelId="{26CA6AD3-8FF6-4829-9B99-01A943D764BD}" type="presParOf" srcId="{280B3989-E06E-4A65-84A7-0CF2FF081089}" destId="{DD4F90B4-5197-48D5-9BCB-6144305B6101}" srcOrd="1" destOrd="0" presId="urn:microsoft.com/office/officeart/2005/8/layout/list1"/>
    <dgm:cxn modelId="{4546EF86-FC14-4E82-AD34-A7B5AC1FE5A6}" type="presParOf" srcId="{CA7DC858-D6CB-4290-9142-EBDDC9B15A7B}" destId="{20BAE6B4-00E5-44C9-838A-238A40BD5103}" srcOrd="17" destOrd="0" presId="urn:microsoft.com/office/officeart/2005/8/layout/list1"/>
    <dgm:cxn modelId="{C58355DD-A3CA-4253-8FB9-2E1A0643DD28}" type="presParOf" srcId="{CA7DC858-D6CB-4290-9142-EBDDC9B15A7B}" destId="{3E91E11A-A445-4341-8739-668DDB6ACBDA}" srcOrd="18" destOrd="0" presId="urn:microsoft.com/office/officeart/2005/8/layout/list1"/>
    <dgm:cxn modelId="{8E7164C8-2B01-4ACF-AB0A-E0A2EADD54DB}" type="presParOf" srcId="{CA7DC858-D6CB-4290-9142-EBDDC9B15A7B}" destId="{71A47175-7F87-4A83-986C-68E13A4A0551}" srcOrd="19" destOrd="0" presId="urn:microsoft.com/office/officeart/2005/8/layout/list1"/>
    <dgm:cxn modelId="{85783AB3-8C46-42FA-B2CF-2504AC7D947A}" type="presParOf" srcId="{CA7DC858-D6CB-4290-9142-EBDDC9B15A7B}" destId="{6EA1E836-CB7C-4A56-BEB9-1C78A573ACB6}" srcOrd="20" destOrd="0" presId="urn:microsoft.com/office/officeart/2005/8/layout/list1"/>
    <dgm:cxn modelId="{D5032EE4-55DF-4052-91B5-297985CE7699}" type="presParOf" srcId="{6EA1E836-CB7C-4A56-BEB9-1C78A573ACB6}" destId="{7C353F44-414B-4F30-9073-CFA6417039C7}" srcOrd="0" destOrd="0" presId="urn:microsoft.com/office/officeart/2005/8/layout/list1"/>
    <dgm:cxn modelId="{2C653353-23B5-4B43-B09E-79689FDC79B8}" type="presParOf" srcId="{6EA1E836-CB7C-4A56-BEB9-1C78A573ACB6}" destId="{14D900F3-31F7-4FEA-8E52-506C020D91B8}" srcOrd="1" destOrd="0" presId="urn:microsoft.com/office/officeart/2005/8/layout/list1"/>
    <dgm:cxn modelId="{0B5B03CF-17D8-4C18-A875-C10C1DCB75A5}" type="presParOf" srcId="{CA7DC858-D6CB-4290-9142-EBDDC9B15A7B}" destId="{B4B06858-F0CD-44F9-A042-70DB2D6BFFB6}" srcOrd="21" destOrd="0" presId="urn:microsoft.com/office/officeart/2005/8/layout/list1"/>
    <dgm:cxn modelId="{2095E236-44B6-4D00-9DD7-B4EDD23CCEED}" type="presParOf" srcId="{CA7DC858-D6CB-4290-9142-EBDDC9B15A7B}" destId="{AFF53ACD-15C8-48C9-8F8A-448DEDF681B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C5C429-512D-44E5-9C5E-44E4CA69513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29CBFFBD-CBBE-481A-A55F-3A8F830DA0F2}">
      <dgm:prSet phldrT="[Текст]"/>
      <dgm:spPr/>
      <dgm:t>
        <a:bodyPr/>
        <a:lstStyle/>
        <a:p>
          <a:r>
            <a:rPr lang="en-US" dirty="0" smtClean="0"/>
            <a:t>Protest positive</a:t>
          </a:r>
          <a:endParaRPr lang="ru-RU" dirty="0"/>
        </a:p>
      </dgm:t>
    </dgm:pt>
    <dgm:pt modelId="{F736C280-4796-4125-A0F6-77140FC6F440}" type="parTrans" cxnId="{60153FAF-08E9-487C-BA5A-3961490FF4D9}">
      <dgm:prSet/>
      <dgm:spPr/>
      <dgm:t>
        <a:bodyPr/>
        <a:lstStyle/>
        <a:p>
          <a:endParaRPr lang="ru-RU"/>
        </a:p>
      </dgm:t>
    </dgm:pt>
    <dgm:pt modelId="{419BDA3F-F583-4B3D-8273-4FCC325E8D81}" type="sibTrans" cxnId="{60153FAF-08E9-487C-BA5A-3961490FF4D9}">
      <dgm:prSet/>
      <dgm:spPr/>
      <dgm:t>
        <a:bodyPr/>
        <a:lstStyle/>
        <a:p>
          <a:endParaRPr lang="ru-RU"/>
        </a:p>
      </dgm:t>
    </dgm:pt>
    <dgm:pt modelId="{E97EA08F-3B45-4FED-AE08-82032DE76F49}">
      <dgm:prSet phldrT="[Текст]"/>
      <dgm:spPr/>
      <dgm:t>
        <a:bodyPr/>
        <a:lstStyle/>
        <a:p>
          <a:r>
            <a:rPr lang="en-US" dirty="0" smtClean="0"/>
            <a:t>Oppositional political values shared with protesters</a:t>
          </a:r>
          <a:endParaRPr lang="ru-RU" dirty="0"/>
        </a:p>
      </dgm:t>
    </dgm:pt>
    <dgm:pt modelId="{B8F234AE-5081-4908-A793-52AAA5BA0937}" type="parTrans" cxnId="{D731F828-2303-444F-B6E0-7EE05A807898}">
      <dgm:prSet/>
      <dgm:spPr/>
      <dgm:t>
        <a:bodyPr/>
        <a:lstStyle/>
        <a:p>
          <a:endParaRPr lang="ru-RU"/>
        </a:p>
      </dgm:t>
    </dgm:pt>
    <dgm:pt modelId="{928A632B-294E-4055-9DEA-65E8796AC6E6}" type="sibTrans" cxnId="{D731F828-2303-444F-B6E0-7EE05A807898}">
      <dgm:prSet/>
      <dgm:spPr/>
      <dgm:t>
        <a:bodyPr/>
        <a:lstStyle/>
        <a:p>
          <a:endParaRPr lang="ru-RU"/>
        </a:p>
      </dgm:t>
    </dgm:pt>
    <dgm:pt modelId="{9D123E15-2FFE-49FD-B750-3EE14A1F85F7}">
      <dgm:prSet phldrT="[Текст]"/>
      <dgm:spPr/>
      <dgm:t>
        <a:bodyPr/>
        <a:lstStyle/>
        <a:p>
          <a:r>
            <a:rPr lang="en-US" dirty="0" smtClean="0"/>
            <a:t>Personal liking of the protest leaders and common protesters</a:t>
          </a:r>
          <a:endParaRPr lang="ru-RU" dirty="0"/>
        </a:p>
      </dgm:t>
    </dgm:pt>
    <dgm:pt modelId="{8C062D30-1122-4031-B5DE-425F8972B0BF}" type="parTrans" cxnId="{A079155A-FF92-4B51-8225-21204DCD8738}">
      <dgm:prSet/>
      <dgm:spPr/>
      <dgm:t>
        <a:bodyPr/>
        <a:lstStyle/>
        <a:p>
          <a:endParaRPr lang="ru-RU"/>
        </a:p>
      </dgm:t>
    </dgm:pt>
    <dgm:pt modelId="{DB121F95-69D3-425B-972E-E07A8A44FCC1}" type="sibTrans" cxnId="{A079155A-FF92-4B51-8225-21204DCD8738}">
      <dgm:prSet/>
      <dgm:spPr/>
      <dgm:t>
        <a:bodyPr/>
        <a:lstStyle/>
        <a:p>
          <a:endParaRPr lang="ru-RU"/>
        </a:p>
      </dgm:t>
    </dgm:pt>
    <dgm:pt modelId="{D93C76CD-28B4-4F76-BAA6-CE543527A45A}">
      <dgm:prSet phldrT="[Текст]"/>
      <dgm:spPr/>
      <dgm:t>
        <a:bodyPr/>
        <a:lstStyle/>
        <a:p>
          <a:r>
            <a:rPr lang="en-US" dirty="0" smtClean="0"/>
            <a:t>Distrust and negative attitude to acting political regime</a:t>
          </a:r>
          <a:endParaRPr lang="ru-RU" dirty="0"/>
        </a:p>
      </dgm:t>
    </dgm:pt>
    <dgm:pt modelId="{26E4F0A2-6D14-4869-B347-6C8F6CD67137}" type="parTrans" cxnId="{0B44AC94-F7E2-43F4-A819-10F695F0510A}">
      <dgm:prSet/>
      <dgm:spPr/>
      <dgm:t>
        <a:bodyPr/>
        <a:lstStyle/>
        <a:p>
          <a:endParaRPr lang="ru-RU"/>
        </a:p>
      </dgm:t>
    </dgm:pt>
    <dgm:pt modelId="{83EDB7D6-DB85-4A0F-BC16-DCCA57AED998}" type="sibTrans" cxnId="{0B44AC94-F7E2-43F4-A819-10F695F0510A}">
      <dgm:prSet/>
      <dgm:spPr/>
      <dgm:t>
        <a:bodyPr/>
        <a:lstStyle/>
        <a:p>
          <a:endParaRPr lang="ru-RU"/>
        </a:p>
      </dgm:t>
    </dgm:pt>
    <dgm:pt modelId="{EE274502-6468-40BF-B485-51D08DAA7836}">
      <dgm:prSet phldrT="[Текст]"/>
      <dgm:spPr/>
      <dgm:t>
        <a:bodyPr/>
        <a:lstStyle/>
        <a:p>
          <a:r>
            <a:rPr lang="en-US" dirty="0" smtClean="0"/>
            <a:t>Positive attitude to the civil right of legal protest without support to protesters  </a:t>
          </a:r>
          <a:endParaRPr lang="ru-RU" dirty="0"/>
        </a:p>
      </dgm:t>
    </dgm:pt>
    <dgm:pt modelId="{71B884F3-748B-4FD4-8364-DB198635627F}" type="parTrans" cxnId="{B5C66C6A-1A0A-4AA5-812E-B25160FC6180}">
      <dgm:prSet/>
      <dgm:spPr/>
      <dgm:t>
        <a:bodyPr/>
        <a:lstStyle/>
        <a:p>
          <a:endParaRPr lang="ru-RU"/>
        </a:p>
      </dgm:t>
    </dgm:pt>
    <dgm:pt modelId="{67BED69C-8573-4F04-A156-E8C4CC4037B5}" type="sibTrans" cxnId="{B5C66C6A-1A0A-4AA5-812E-B25160FC6180}">
      <dgm:prSet/>
      <dgm:spPr/>
      <dgm:t>
        <a:bodyPr/>
        <a:lstStyle/>
        <a:p>
          <a:endParaRPr lang="ru-RU"/>
        </a:p>
      </dgm:t>
    </dgm:pt>
    <dgm:pt modelId="{0917BC0F-FE69-4FDC-9DA2-3746BD95D90A}" type="pres">
      <dgm:prSet presAssocID="{94C5C429-512D-44E5-9C5E-44E4CA695137}" presName="diagram" presStyleCnt="0">
        <dgm:presLayoutVars>
          <dgm:chMax val="1"/>
          <dgm:dir/>
          <dgm:animLvl val="ctr"/>
          <dgm:resizeHandles val="exact"/>
        </dgm:presLayoutVars>
      </dgm:prSet>
      <dgm:spPr/>
      <dgm:t>
        <a:bodyPr/>
        <a:lstStyle/>
        <a:p>
          <a:endParaRPr lang="ru-RU"/>
        </a:p>
      </dgm:t>
    </dgm:pt>
    <dgm:pt modelId="{28B74924-B7BF-4D96-AD89-CB3AB3F941CA}" type="pres">
      <dgm:prSet presAssocID="{94C5C429-512D-44E5-9C5E-44E4CA695137}" presName="matrix" presStyleCnt="0"/>
      <dgm:spPr/>
    </dgm:pt>
    <dgm:pt modelId="{277B9A78-0189-40DB-A6B6-50CABAA51FBC}" type="pres">
      <dgm:prSet presAssocID="{94C5C429-512D-44E5-9C5E-44E4CA695137}" presName="tile1" presStyleLbl="node1" presStyleIdx="0" presStyleCnt="4"/>
      <dgm:spPr/>
      <dgm:t>
        <a:bodyPr/>
        <a:lstStyle/>
        <a:p>
          <a:endParaRPr lang="ru-RU"/>
        </a:p>
      </dgm:t>
    </dgm:pt>
    <dgm:pt modelId="{5D83429F-9520-4E4B-A538-D2768D2EEC8A}" type="pres">
      <dgm:prSet presAssocID="{94C5C429-512D-44E5-9C5E-44E4CA695137}" presName="tile1text" presStyleLbl="node1" presStyleIdx="0" presStyleCnt="4">
        <dgm:presLayoutVars>
          <dgm:chMax val="0"/>
          <dgm:chPref val="0"/>
          <dgm:bulletEnabled val="1"/>
        </dgm:presLayoutVars>
      </dgm:prSet>
      <dgm:spPr/>
      <dgm:t>
        <a:bodyPr/>
        <a:lstStyle/>
        <a:p>
          <a:endParaRPr lang="ru-RU"/>
        </a:p>
      </dgm:t>
    </dgm:pt>
    <dgm:pt modelId="{47808106-B84F-409A-9B1C-B0BF80EF9912}" type="pres">
      <dgm:prSet presAssocID="{94C5C429-512D-44E5-9C5E-44E4CA695137}" presName="tile2" presStyleLbl="node1" presStyleIdx="1" presStyleCnt="4"/>
      <dgm:spPr/>
      <dgm:t>
        <a:bodyPr/>
        <a:lstStyle/>
        <a:p>
          <a:endParaRPr lang="ru-RU"/>
        </a:p>
      </dgm:t>
    </dgm:pt>
    <dgm:pt modelId="{E8EE3A6B-0AED-43AE-9892-9D782832F3DB}" type="pres">
      <dgm:prSet presAssocID="{94C5C429-512D-44E5-9C5E-44E4CA695137}" presName="tile2text" presStyleLbl="node1" presStyleIdx="1" presStyleCnt="4">
        <dgm:presLayoutVars>
          <dgm:chMax val="0"/>
          <dgm:chPref val="0"/>
          <dgm:bulletEnabled val="1"/>
        </dgm:presLayoutVars>
      </dgm:prSet>
      <dgm:spPr/>
      <dgm:t>
        <a:bodyPr/>
        <a:lstStyle/>
        <a:p>
          <a:endParaRPr lang="ru-RU"/>
        </a:p>
      </dgm:t>
    </dgm:pt>
    <dgm:pt modelId="{E28E0936-5DF1-4E52-8659-21A03C455A32}" type="pres">
      <dgm:prSet presAssocID="{94C5C429-512D-44E5-9C5E-44E4CA695137}" presName="tile3" presStyleLbl="node1" presStyleIdx="2" presStyleCnt="4"/>
      <dgm:spPr/>
      <dgm:t>
        <a:bodyPr/>
        <a:lstStyle/>
        <a:p>
          <a:endParaRPr lang="ru-RU"/>
        </a:p>
      </dgm:t>
    </dgm:pt>
    <dgm:pt modelId="{1B0B59B1-954C-4DF5-A203-F30A8824DB97}" type="pres">
      <dgm:prSet presAssocID="{94C5C429-512D-44E5-9C5E-44E4CA695137}" presName="tile3text" presStyleLbl="node1" presStyleIdx="2" presStyleCnt="4">
        <dgm:presLayoutVars>
          <dgm:chMax val="0"/>
          <dgm:chPref val="0"/>
          <dgm:bulletEnabled val="1"/>
        </dgm:presLayoutVars>
      </dgm:prSet>
      <dgm:spPr/>
      <dgm:t>
        <a:bodyPr/>
        <a:lstStyle/>
        <a:p>
          <a:endParaRPr lang="ru-RU"/>
        </a:p>
      </dgm:t>
    </dgm:pt>
    <dgm:pt modelId="{AA319E05-D3A3-41B9-B209-2F936777CE19}" type="pres">
      <dgm:prSet presAssocID="{94C5C429-512D-44E5-9C5E-44E4CA695137}" presName="tile4" presStyleLbl="node1" presStyleIdx="3" presStyleCnt="4"/>
      <dgm:spPr/>
      <dgm:t>
        <a:bodyPr/>
        <a:lstStyle/>
        <a:p>
          <a:endParaRPr lang="ru-RU"/>
        </a:p>
      </dgm:t>
    </dgm:pt>
    <dgm:pt modelId="{28990A63-9186-44B4-A42F-6EBA248773A5}" type="pres">
      <dgm:prSet presAssocID="{94C5C429-512D-44E5-9C5E-44E4CA695137}" presName="tile4text" presStyleLbl="node1" presStyleIdx="3" presStyleCnt="4">
        <dgm:presLayoutVars>
          <dgm:chMax val="0"/>
          <dgm:chPref val="0"/>
          <dgm:bulletEnabled val="1"/>
        </dgm:presLayoutVars>
      </dgm:prSet>
      <dgm:spPr/>
      <dgm:t>
        <a:bodyPr/>
        <a:lstStyle/>
        <a:p>
          <a:endParaRPr lang="ru-RU"/>
        </a:p>
      </dgm:t>
    </dgm:pt>
    <dgm:pt modelId="{D6F64E95-E900-4A7C-8C5D-72476C7B5FE6}" type="pres">
      <dgm:prSet presAssocID="{94C5C429-512D-44E5-9C5E-44E4CA695137}" presName="centerTile" presStyleLbl="fgShp" presStyleIdx="0" presStyleCnt="1">
        <dgm:presLayoutVars>
          <dgm:chMax val="0"/>
          <dgm:chPref val="0"/>
        </dgm:presLayoutVars>
      </dgm:prSet>
      <dgm:spPr/>
      <dgm:t>
        <a:bodyPr/>
        <a:lstStyle/>
        <a:p>
          <a:endParaRPr lang="ru-RU"/>
        </a:p>
      </dgm:t>
    </dgm:pt>
  </dgm:ptLst>
  <dgm:cxnLst>
    <dgm:cxn modelId="{45337345-1CC1-4F5D-9F3B-BB0A109B3595}" type="presOf" srcId="{9D123E15-2FFE-49FD-B750-3EE14A1F85F7}" destId="{E8EE3A6B-0AED-43AE-9892-9D782832F3DB}" srcOrd="1" destOrd="0" presId="urn:microsoft.com/office/officeart/2005/8/layout/matrix1"/>
    <dgm:cxn modelId="{B5C66C6A-1A0A-4AA5-812E-B25160FC6180}" srcId="{29CBFFBD-CBBE-481A-A55F-3A8F830DA0F2}" destId="{EE274502-6468-40BF-B485-51D08DAA7836}" srcOrd="3" destOrd="0" parTransId="{71B884F3-748B-4FD4-8364-DB198635627F}" sibTransId="{67BED69C-8573-4F04-A156-E8C4CC4037B5}"/>
    <dgm:cxn modelId="{60153FAF-08E9-487C-BA5A-3961490FF4D9}" srcId="{94C5C429-512D-44E5-9C5E-44E4CA695137}" destId="{29CBFFBD-CBBE-481A-A55F-3A8F830DA0F2}" srcOrd="0" destOrd="0" parTransId="{F736C280-4796-4125-A0F6-77140FC6F440}" sibTransId="{419BDA3F-F583-4B3D-8273-4FCC325E8D81}"/>
    <dgm:cxn modelId="{C0CF92EE-9D1D-4373-9CD1-5AB0C3770E9D}" type="presOf" srcId="{9D123E15-2FFE-49FD-B750-3EE14A1F85F7}" destId="{47808106-B84F-409A-9B1C-B0BF80EF9912}" srcOrd="0" destOrd="0" presId="urn:microsoft.com/office/officeart/2005/8/layout/matrix1"/>
    <dgm:cxn modelId="{4419477F-02E4-49CE-BE19-54C9F1897F1B}" type="presOf" srcId="{D93C76CD-28B4-4F76-BAA6-CE543527A45A}" destId="{1B0B59B1-954C-4DF5-A203-F30A8824DB97}" srcOrd="1" destOrd="0" presId="urn:microsoft.com/office/officeart/2005/8/layout/matrix1"/>
    <dgm:cxn modelId="{188C3BC5-9E78-46FF-A392-D974903FAB15}" type="presOf" srcId="{D93C76CD-28B4-4F76-BAA6-CE543527A45A}" destId="{E28E0936-5DF1-4E52-8659-21A03C455A32}" srcOrd="0" destOrd="0" presId="urn:microsoft.com/office/officeart/2005/8/layout/matrix1"/>
    <dgm:cxn modelId="{B1D4DDFE-9E9E-47F2-9906-5F798A9AD102}" type="presOf" srcId="{EE274502-6468-40BF-B485-51D08DAA7836}" destId="{AA319E05-D3A3-41B9-B209-2F936777CE19}" srcOrd="0" destOrd="0" presId="urn:microsoft.com/office/officeart/2005/8/layout/matrix1"/>
    <dgm:cxn modelId="{DB43B615-AAFE-4F0C-9118-940F18EA41A2}" type="presOf" srcId="{EE274502-6468-40BF-B485-51D08DAA7836}" destId="{28990A63-9186-44B4-A42F-6EBA248773A5}" srcOrd="1" destOrd="0" presId="urn:microsoft.com/office/officeart/2005/8/layout/matrix1"/>
    <dgm:cxn modelId="{A079155A-FF92-4B51-8225-21204DCD8738}" srcId="{29CBFFBD-CBBE-481A-A55F-3A8F830DA0F2}" destId="{9D123E15-2FFE-49FD-B750-3EE14A1F85F7}" srcOrd="1" destOrd="0" parTransId="{8C062D30-1122-4031-B5DE-425F8972B0BF}" sibTransId="{DB121F95-69D3-425B-972E-E07A8A44FCC1}"/>
    <dgm:cxn modelId="{1F1BE647-91B2-4989-B1A4-27C14DF14B90}" type="presOf" srcId="{E97EA08F-3B45-4FED-AE08-82032DE76F49}" destId="{277B9A78-0189-40DB-A6B6-50CABAA51FBC}" srcOrd="0" destOrd="0" presId="urn:microsoft.com/office/officeart/2005/8/layout/matrix1"/>
    <dgm:cxn modelId="{8E0EBC43-187C-40C9-AAFF-42A69FE31E90}" type="presOf" srcId="{94C5C429-512D-44E5-9C5E-44E4CA695137}" destId="{0917BC0F-FE69-4FDC-9DA2-3746BD95D90A}" srcOrd="0" destOrd="0" presId="urn:microsoft.com/office/officeart/2005/8/layout/matrix1"/>
    <dgm:cxn modelId="{0B44AC94-F7E2-43F4-A819-10F695F0510A}" srcId="{29CBFFBD-CBBE-481A-A55F-3A8F830DA0F2}" destId="{D93C76CD-28B4-4F76-BAA6-CE543527A45A}" srcOrd="2" destOrd="0" parTransId="{26E4F0A2-6D14-4869-B347-6C8F6CD67137}" sibTransId="{83EDB7D6-DB85-4A0F-BC16-DCCA57AED998}"/>
    <dgm:cxn modelId="{8958F0E3-BF79-4508-BE70-C6A2C325AB2F}" type="presOf" srcId="{29CBFFBD-CBBE-481A-A55F-3A8F830DA0F2}" destId="{D6F64E95-E900-4A7C-8C5D-72476C7B5FE6}" srcOrd="0" destOrd="0" presId="urn:microsoft.com/office/officeart/2005/8/layout/matrix1"/>
    <dgm:cxn modelId="{601357AE-ECCB-43DD-9300-03F3B0591692}" type="presOf" srcId="{E97EA08F-3B45-4FED-AE08-82032DE76F49}" destId="{5D83429F-9520-4E4B-A538-D2768D2EEC8A}" srcOrd="1" destOrd="0" presId="urn:microsoft.com/office/officeart/2005/8/layout/matrix1"/>
    <dgm:cxn modelId="{D731F828-2303-444F-B6E0-7EE05A807898}" srcId="{29CBFFBD-CBBE-481A-A55F-3A8F830DA0F2}" destId="{E97EA08F-3B45-4FED-AE08-82032DE76F49}" srcOrd="0" destOrd="0" parTransId="{B8F234AE-5081-4908-A793-52AAA5BA0937}" sibTransId="{928A632B-294E-4055-9DEA-65E8796AC6E6}"/>
    <dgm:cxn modelId="{A2A84D8E-0D73-4674-9536-193BA9543B64}" type="presParOf" srcId="{0917BC0F-FE69-4FDC-9DA2-3746BD95D90A}" destId="{28B74924-B7BF-4D96-AD89-CB3AB3F941CA}" srcOrd="0" destOrd="0" presId="urn:microsoft.com/office/officeart/2005/8/layout/matrix1"/>
    <dgm:cxn modelId="{C8655B8A-7906-4060-9293-4CDAACA4B78E}" type="presParOf" srcId="{28B74924-B7BF-4D96-AD89-CB3AB3F941CA}" destId="{277B9A78-0189-40DB-A6B6-50CABAA51FBC}" srcOrd="0" destOrd="0" presId="urn:microsoft.com/office/officeart/2005/8/layout/matrix1"/>
    <dgm:cxn modelId="{857485B7-2956-402D-8970-C86C633CD826}" type="presParOf" srcId="{28B74924-B7BF-4D96-AD89-CB3AB3F941CA}" destId="{5D83429F-9520-4E4B-A538-D2768D2EEC8A}" srcOrd="1" destOrd="0" presId="urn:microsoft.com/office/officeart/2005/8/layout/matrix1"/>
    <dgm:cxn modelId="{6C2B4DA2-9839-4792-9C75-0F544EF316A0}" type="presParOf" srcId="{28B74924-B7BF-4D96-AD89-CB3AB3F941CA}" destId="{47808106-B84F-409A-9B1C-B0BF80EF9912}" srcOrd="2" destOrd="0" presId="urn:microsoft.com/office/officeart/2005/8/layout/matrix1"/>
    <dgm:cxn modelId="{DEE1D18B-ED2C-40F5-8438-98359173B4B2}" type="presParOf" srcId="{28B74924-B7BF-4D96-AD89-CB3AB3F941CA}" destId="{E8EE3A6B-0AED-43AE-9892-9D782832F3DB}" srcOrd="3" destOrd="0" presId="urn:microsoft.com/office/officeart/2005/8/layout/matrix1"/>
    <dgm:cxn modelId="{CDB04986-9F60-44C4-B9C2-A3C5585E6CFB}" type="presParOf" srcId="{28B74924-B7BF-4D96-AD89-CB3AB3F941CA}" destId="{E28E0936-5DF1-4E52-8659-21A03C455A32}" srcOrd="4" destOrd="0" presId="urn:microsoft.com/office/officeart/2005/8/layout/matrix1"/>
    <dgm:cxn modelId="{7068482B-5889-490D-BB8A-12CD759E82A3}" type="presParOf" srcId="{28B74924-B7BF-4D96-AD89-CB3AB3F941CA}" destId="{1B0B59B1-954C-4DF5-A203-F30A8824DB97}" srcOrd="5" destOrd="0" presId="urn:microsoft.com/office/officeart/2005/8/layout/matrix1"/>
    <dgm:cxn modelId="{0ED74BB0-8DA9-47CF-9E66-3A40EF7A2DA3}" type="presParOf" srcId="{28B74924-B7BF-4D96-AD89-CB3AB3F941CA}" destId="{AA319E05-D3A3-41B9-B209-2F936777CE19}" srcOrd="6" destOrd="0" presId="urn:microsoft.com/office/officeart/2005/8/layout/matrix1"/>
    <dgm:cxn modelId="{EDD3C3DA-06C0-4887-A7E7-9B33F67D490A}" type="presParOf" srcId="{28B74924-B7BF-4D96-AD89-CB3AB3F941CA}" destId="{28990A63-9186-44B4-A42F-6EBA248773A5}" srcOrd="7" destOrd="0" presId="urn:microsoft.com/office/officeart/2005/8/layout/matrix1"/>
    <dgm:cxn modelId="{3E290BB3-F464-4220-8834-EF5A31BFC963}" type="presParOf" srcId="{0917BC0F-FE69-4FDC-9DA2-3746BD95D90A}" destId="{D6F64E95-E900-4A7C-8C5D-72476C7B5FE6}"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D9C51A-1D20-44B2-9868-254D5474B72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A53C46A9-FF64-4F5F-90CB-E9C14E39CEF5}">
      <dgm:prSet phldrT="[Текст]" custT="1"/>
      <dgm:spPr/>
      <dgm:t>
        <a:bodyPr/>
        <a:lstStyle/>
        <a:p>
          <a:r>
            <a:rPr lang="en-US" sz="2400" b="1" dirty="0" smtClean="0"/>
            <a:t>Distrust to the protest leaders</a:t>
          </a:r>
          <a:endParaRPr lang="ru-RU" sz="2400" b="1" dirty="0"/>
        </a:p>
      </dgm:t>
    </dgm:pt>
    <dgm:pt modelId="{6F5B7EC0-B287-44BD-9A91-F57648D9FB4E}" type="parTrans" cxnId="{82BFBFE3-1FB9-402A-9E1E-59E824A301F3}">
      <dgm:prSet/>
      <dgm:spPr/>
      <dgm:t>
        <a:bodyPr/>
        <a:lstStyle/>
        <a:p>
          <a:endParaRPr lang="ru-RU"/>
        </a:p>
      </dgm:t>
    </dgm:pt>
    <dgm:pt modelId="{8D2DC6A7-AE77-4039-93BF-8AE2D1A3548B}" type="sibTrans" cxnId="{82BFBFE3-1FB9-402A-9E1E-59E824A301F3}">
      <dgm:prSet/>
      <dgm:spPr/>
      <dgm:t>
        <a:bodyPr/>
        <a:lstStyle/>
        <a:p>
          <a:endParaRPr lang="ru-RU"/>
        </a:p>
      </dgm:t>
    </dgm:pt>
    <dgm:pt modelId="{5DC04CDA-4C5F-4266-BAF9-3E74BF621D0E}">
      <dgm:prSet phldrT="[Текст]" custT="1"/>
      <dgm:spPr/>
      <dgm:t>
        <a:bodyPr/>
        <a:lstStyle/>
        <a:p>
          <a:r>
            <a:rPr lang="en-US" sz="2000" b="1" dirty="0" smtClean="0"/>
            <a:t>Fear of instability, political turbulence</a:t>
          </a:r>
          <a:endParaRPr lang="ru-RU" sz="2000" b="1" dirty="0"/>
        </a:p>
      </dgm:t>
    </dgm:pt>
    <dgm:pt modelId="{FEF567DC-6F49-4730-A52F-D59ED6FDBA4C}" type="parTrans" cxnId="{601DD575-1610-45D0-8131-703BFAF4B278}">
      <dgm:prSet/>
      <dgm:spPr/>
      <dgm:t>
        <a:bodyPr/>
        <a:lstStyle/>
        <a:p>
          <a:endParaRPr lang="ru-RU"/>
        </a:p>
      </dgm:t>
    </dgm:pt>
    <dgm:pt modelId="{1F4E099D-874C-4A7E-8CDE-83C9C4BF3799}" type="sibTrans" cxnId="{601DD575-1610-45D0-8131-703BFAF4B278}">
      <dgm:prSet/>
      <dgm:spPr/>
      <dgm:t>
        <a:bodyPr/>
        <a:lstStyle/>
        <a:p>
          <a:endParaRPr lang="ru-RU"/>
        </a:p>
      </dgm:t>
    </dgm:pt>
    <dgm:pt modelId="{8C95166B-78C7-43C8-9A33-ACCF66027466}">
      <dgm:prSet custT="1"/>
      <dgm:spPr/>
      <dgm:t>
        <a:bodyPr/>
        <a:lstStyle/>
        <a:p>
          <a:r>
            <a:rPr lang="en-US" sz="2000" b="1" dirty="0" smtClean="0"/>
            <a:t>Trust and positive attitude to the actual political regime</a:t>
          </a:r>
          <a:endParaRPr lang="ru-RU" sz="2000" b="1" dirty="0"/>
        </a:p>
      </dgm:t>
    </dgm:pt>
    <dgm:pt modelId="{E451A69E-103A-490C-B6F4-F664C40DD21E}" type="parTrans" cxnId="{E59FB1C1-A4D3-4B42-990B-18F5A469B01D}">
      <dgm:prSet/>
      <dgm:spPr/>
      <dgm:t>
        <a:bodyPr/>
        <a:lstStyle/>
        <a:p>
          <a:endParaRPr lang="ru-RU"/>
        </a:p>
      </dgm:t>
    </dgm:pt>
    <dgm:pt modelId="{B30FBCCD-1533-4138-9F79-00DCBBC7230A}" type="sibTrans" cxnId="{E59FB1C1-A4D3-4B42-990B-18F5A469B01D}">
      <dgm:prSet/>
      <dgm:spPr/>
      <dgm:t>
        <a:bodyPr/>
        <a:lstStyle/>
        <a:p>
          <a:endParaRPr lang="ru-RU"/>
        </a:p>
      </dgm:t>
    </dgm:pt>
    <dgm:pt modelId="{EC65CFED-2FC1-4C07-9FD1-528D538D2838}" type="pres">
      <dgm:prSet presAssocID="{C4D9C51A-1D20-44B2-9868-254D5474B726}" presName="linear" presStyleCnt="0">
        <dgm:presLayoutVars>
          <dgm:dir/>
          <dgm:animLvl val="lvl"/>
          <dgm:resizeHandles val="exact"/>
        </dgm:presLayoutVars>
      </dgm:prSet>
      <dgm:spPr/>
      <dgm:t>
        <a:bodyPr/>
        <a:lstStyle/>
        <a:p>
          <a:endParaRPr lang="ru-RU"/>
        </a:p>
      </dgm:t>
    </dgm:pt>
    <dgm:pt modelId="{1EF064AF-8E3E-42DC-A4B9-8FC60E98067D}" type="pres">
      <dgm:prSet presAssocID="{A53C46A9-FF64-4F5F-90CB-E9C14E39CEF5}" presName="parentLin" presStyleCnt="0"/>
      <dgm:spPr/>
    </dgm:pt>
    <dgm:pt modelId="{98BC9F01-1283-4C79-A84B-6E478C728A0D}" type="pres">
      <dgm:prSet presAssocID="{A53C46A9-FF64-4F5F-90CB-E9C14E39CEF5}" presName="parentLeftMargin" presStyleLbl="node1" presStyleIdx="0" presStyleCnt="3"/>
      <dgm:spPr/>
      <dgm:t>
        <a:bodyPr/>
        <a:lstStyle/>
        <a:p>
          <a:endParaRPr lang="ru-RU"/>
        </a:p>
      </dgm:t>
    </dgm:pt>
    <dgm:pt modelId="{A2314F7A-C1F4-4988-A5B7-27F166329A46}" type="pres">
      <dgm:prSet presAssocID="{A53C46A9-FF64-4F5F-90CB-E9C14E39CEF5}" presName="parentText" presStyleLbl="node1" presStyleIdx="0" presStyleCnt="3" custScaleX="110000">
        <dgm:presLayoutVars>
          <dgm:chMax val="0"/>
          <dgm:bulletEnabled val="1"/>
        </dgm:presLayoutVars>
      </dgm:prSet>
      <dgm:spPr/>
      <dgm:t>
        <a:bodyPr/>
        <a:lstStyle/>
        <a:p>
          <a:endParaRPr lang="ru-RU"/>
        </a:p>
      </dgm:t>
    </dgm:pt>
    <dgm:pt modelId="{3CF8DA4C-992A-44F9-AA7E-DAE67255E79D}" type="pres">
      <dgm:prSet presAssocID="{A53C46A9-FF64-4F5F-90CB-E9C14E39CEF5}" presName="negativeSpace" presStyleCnt="0"/>
      <dgm:spPr/>
    </dgm:pt>
    <dgm:pt modelId="{E228BFA9-D118-41E5-B642-A30CCDA383C7}" type="pres">
      <dgm:prSet presAssocID="{A53C46A9-FF64-4F5F-90CB-E9C14E39CEF5}" presName="childText" presStyleLbl="conFgAcc1" presStyleIdx="0" presStyleCnt="3">
        <dgm:presLayoutVars>
          <dgm:bulletEnabled val="1"/>
        </dgm:presLayoutVars>
      </dgm:prSet>
      <dgm:spPr/>
    </dgm:pt>
    <dgm:pt modelId="{F63D7031-D0E5-41CA-B2A3-4D0E2F048584}" type="pres">
      <dgm:prSet presAssocID="{8D2DC6A7-AE77-4039-93BF-8AE2D1A3548B}" presName="spaceBetweenRectangles" presStyleCnt="0"/>
      <dgm:spPr/>
    </dgm:pt>
    <dgm:pt modelId="{20C3E40E-C11F-4B96-BBE9-C35034D3E9A9}" type="pres">
      <dgm:prSet presAssocID="{5DC04CDA-4C5F-4266-BAF9-3E74BF621D0E}" presName="parentLin" presStyleCnt="0"/>
      <dgm:spPr/>
    </dgm:pt>
    <dgm:pt modelId="{BD7B9486-0BDE-44F5-BFA3-BCA5C7173C88}" type="pres">
      <dgm:prSet presAssocID="{5DC04CDA-4C5F-4266-BAF9-3E74BF621D0E}" presName="parentLeftMargin" presStyleLbl="node1" presStyleIdx="0" presStyleCnt="3"/>
      <dgm:spPr/>
      <dgm:t>
        <a:bodyPr/>
        <a:lstStyle/>
        <a:p>
          <a:endParaRPr lang="ru-RU"/>
        </a:p>
      </dgm:t>
    </dgm:pt>
    <dgm:pt modelId="{EEC026BB-96BF-42E0-9F49-F83274621862}" type="pres">
      <dgm:prSet presAssocID="{5DC04CDA-4C5F-4266-BAF9-3E74BF621D0E}" presName="parentText" presStyleLbl="node1" presStyleIdx="1" presStyleCnt="3" custLinFactNeighborX="7512" custLinFactNeighborY="17377">
        <dgm:presLayoutVars>
          <dgm:chMax val="0"/>
          <dgm:bulletEnabled val="1"/>
        </dgm:presLayoutVars>
      </dgm:prSet>
      <dgm:spPr/>
      <dgm:t>
        <a:bodyPr/>
        <a:lstStyle/>
        <a:p>
          <a:endParaRPr lang="ru-RU"/>
        </a:p>
      </dgm:t>
    </dgm:pt>
    <dgm:pt modelId="{427E5474-2C05-42B4-BC04-B40226BD8B71}" type="pres">
      <dgm:prSet presAssocID="{5DC04CDA-4C5F-4266-BAF9-3E74BF621D0E}" presName="negativeSpace" presStyleCnt="0"/>
      <dgm:spPr/>
    </dgm:pt>
    <dgm:pt modelId="{739E2863-D037-4221-B2E5-FAEABD079505}" type="pres">
      <dgm:prSet presAssocID="{5DC04CDA-4C5F-4266-BAF9-3E74BF621D0E}" presName="childText" presStyleLbl="conFgAcc1" presStyleIdx="1" presStyleCnt="3">
        <dgm:presLayoutVars>
          <dgm:bulletEnabled val="1"/>
        </dgm:presLayoutVars>
      </dgm:prSet>
      <dgm:spPr/>
    </dgm:pt>
    <dgm:pt modelId="{40019694-93CE-4A21-98A1-0E0D9CB36187}" type="pres">
      <dgm:prSet presAssocID="{1F4E099D-874C-4A7E-8CDE-83C9C4BF3799}" presName="spaceBetweenRectangles" presStyleCnt="0"/>
      <dgm:spPr/>
    </dgm:pt>
    <dgm:pt modelId="{DD20D4B3-1B9C-4B9F-9931-686FDAE5CFEF}" type="pres">
      <dgm:prSet presAssocID="{8C95166B-78C7-43C8-9A33-ACCF66027466}" presName="parentLin" presStyleCnt="0"/>
      <dgm:spPr/>
    </dgm:pt>
    <dgm:pt modelId="{3ED26A83-2FA2-4A25-B5B9-98D2AC616925}" type="pres">
      <dgm:prSet presAssocID="{8C95166B-78C7-43C8-9A33-ACCF66027466}" presName="parentLeftMargin" presStyleLbl="node1" presStyleIdx="1" presStyleCnt="3"/>
      <dgm:spPr/>
      <dgm:t>
        <a:bodyPr/>
        <a:lstStyle/>
        <a:p>
          <a:endParaRPr lang="ru-RU"/>
        </a:p>
      </dgm:t>
    </dgm:pt>
    <dgm:pt modelId="{535D84FF-A4B6-402D-8AB5-51CDBCECC516}" type="pres">
      <dgm:prSet presAssocID="{8C95166B-78C7-43C8-9A33-ACCF66027466}" presName="parentText" presStyleLbl="node1" presStyleIdx="2" presStyleCnt="3">
        <dgm:presLayoutVars>
          <dgm:chMax val="0"/>
          <dgm:bulletEnabled val="1"/>
        </dgm:presLayoutVars>
      </dgm:prSet>
      <dgm:spPr/>
      <dgm:t>
        <a:bodyPr/>
        <a:lstStyle/>
        <a:p>
          <a:endParaRPr lang="ru-RU"/>
        </a:p>
      </dgm:t>
    </dgm:pt>
    <dgm:pt modelId="{3929807D-8CA0-4893-A316-8CC47C2F5250}" type="pres">
      <dgm:prSet presAssocID="{8C95166B-78C7-43C8-9A33-ACCF66027466}" presName="negativeSpace" presStyleCnt="0"/>
      <dgm:spPr/>
    </dgm:pt>
    <dgm:pt modelId="{24F9417D-ADC9-4297-B642-DC7EE5F6EABF}" type="pres">
      <dgm:prSet presAssocID="{8C95166B-78C7-43C8-9A33-ACCF66027466}" presName="childText" presStyleLbl="conFgAcc1" presStyleIdx="2" presStyleCnt="3">
        <dgm:presLayoutVars>
          <dgm:bulletEnabled val="1"/>
        </dgm:presLayoutVars>
      </dgm:prSet>
      <dgm:spPr/>
    </dgm:pt>
  </dgm:ptLst>
  <dgm:cxnLst>
    <dgm:cxn modelId="{35BF671F-2A48-48B0-BA68-7CF71DAF7617}" type="presOf" srcId="{A53C46A9-FF64-4F5F-90CB-E9C14E39CEF5}" destId="{98BC9F01-1283-4C79-A84B-6E478C728A0D}" srcOrd="0" destOrd="0" presId="urn:microsoft.com/office/officeart/2005/8/layout/list1"/>
    <dgm:cxn modelId="{FDAA6BB1-E8DC-434D-A0BB-40A6E6EB0699}" type="presOf" srcId="{A53C46A9-FF64-4F5F-90CB-E9C14E39CEF5}" destId="{A2314F7A-C1F4-4988-A5B7-27F166329A46}" srcOrd="1" destOrd="0" presId="urn:microsoft.com/office/officeart/2005/8/layout/list1"/>
    <dgm:cxn modelId="{3F8486FA-CC8B-45EA-ACFB-B38F2F915A5E}" type="presOf" srcId="{5DC04CDA-4C5F-4266-BAF9-3E74BF621D0E}" destId="{BD7B9486-0BDE-44F5-BFA3-BCA5C7173C88}" srcOrd="0" destOrd="0" presId="urn:microsoft.com/office/officeart/2005/8/layout/list1"/>
    <dgm:cxn modelId="{A6418459-0AEB-46CC-8B40-EF59B9220395}" type="presOf" srcId="{8C95166B-78C7-43C8-9A33-ACCF66027466}" destId="{535D84FF-A4B6-402D-8AB5-51CDBCECC516}" srcOrd="1" destOrd="0" presId="urn:microsoft.com/office/officeart/2005/8/layout/list1"/>
    <dgm:cxn modelId="{5A3DCEA8-A0DC-4EDD-BEDD-344A8DEBDC84}" type="presOf" srcId="{5DC04CDA-4C5F-4266-BAF9-3E74BF621D0E}" destId="{EEC026BB-96BF-42E0-9F49-F83274621862}" srcOrd="1" destOrd="0" presId="urn:microsoft.com/office/officeart/2005/8/layout/list1"/>
    <dgm:cxn modelId="{3257A75A-D2A6-43D3-8409-BBE84DD66FE1}" type="presOf" srcId="{C4D9C51A-1D20-44B2-9868-254D5474B726}" destId="{EC65CFED-2FC1-4C07-9FD1-528D538D2838}" srcOrd="0" destOrd="0" presId="urn:microsoft.com/office/officeart/2005/8/layout/list1"/>
    <dgm:cxn modelId="{82BFBFE3-1FB9-402A-9E1E-59E824A301F3}" srcId="{C4D9C51A-1D20-44B2-9868-254D5474B726}" destId="{A53C46A9-FF64-4F5F-90CB-E9C14E39CEF5}" srcOrd="0" destOrd="0" parTransId="{6F5B7EC0-B287-44BD-9A91-F57648D9FB4E}" sibTransId="{8D2DC6A7-AE77-4039-93BF-8AE2D1A3548B}"/>
    <dgm:cxn modelId="{E59FB1C1-A4D3-4B42-990B-18F5A469B01D}" srcId="{C4D9C51A-1D20-44B2-9868-254D5474B726}" destId="{8C95166B-78C7-43C8-9A33-ACCF66027466}" srcOrd="2" destOrd="0" parTransId="{E451A69E-103A-490C-B6F4-F664C40DD21E}" sibTransId="{B30FBCCD-1533-4138-9F79-00DCBBC7230A}"/>
    <dgm:cxn modelId="{601DD575-1610-45D0-8131-703BFAF4B278}" srcId="{C4D9C51A-1D20-44B2-9868-254D5474B726}" destId="{5DC04CDA-4C5F-4266-BAF9-3E74BF621D0E}" srcOrd="1" destOrd="0" parTransId="{FEF567DC-6F49-4730-A52F-D59ED6FDBA4C}" sibTransId="{1F4E099D-874C-4A7E-8CDE-83C9C4BF3799}"/>
    <dgm:cxn modelId="{ED617DCB-C132-48EE-9AB7-7001A4066233}" type="presOf" srcId="{8C95166B-78C7-43C8-9A33-ACCF66027466}" destId="{3ED26A83-2FA2-4A25-B5B9-98D2AC616925}" srcOrd="0" destOrd="0" presId="urn:microsoft.com/office/officeart/2005/8/layout/list1"/>
    <dgm:cxn modelId="{1FDAA4B9-7F64-473C-8F34-01CEA619E80B}" type="presParOf" srcId="{EC65CFED-2FC1-4C07-9FD1-528D538D2838}" destId="{1EF064AF-8E3E-42DC-A4B9-8FC60E98067D}" srcOrd="0" destOrd="0" presId="urn:microsoft.com/office/officeart/2005/8/layout/list1"/>
    <dgm:cxn modelId="{6679E56D-0636-49B7-9AA6-AE8EBD0722B9}" type="presParOf" srcId="{1EF064AF-8E3E-42DC-A4B9-8FC60E98067D}" destId="{98BC9F01-1283-4C79-A84B-6E478C728A0D}" srcOrd="0" destOrd="0" presId="urn:microsoft.com/office/officeart/2005/8/layout/list1"/>
    <dgm:cxn modelId="{79CEF3DA-9B26-4062-AB52-9AF0754FC8A1}" type="presParOf" srcId="{1EF064AF-8E3E-42DC-A4B9-8FC60E98067D}" destId="{A2314F7A-C1F4-4988-A5B7-27F166329A46}" srcOrd="1" destOrd="0" presId="urn:microsoft.com/office/officeart/2005/8/layout/list1"/>
    <dgm:cxn modelId="{78AA65CD-D442-46F7-B233-27ABBA75C1B5}" type="presParOf" srcId="{EC65CFED-2FC1-4C07-9FD1-528D538D2838}" destId="{3CF8DA4C-992A-44F9-AA7E-DAE67255E79D}" srcOrd="1" destOrd="0" presId="urn:microsoft.com/office/officeart/2005/8/layout/list1"/>
    <dgm:cxn modelId="{ACB78621-ABA9-4645-9D3A-D5DF575726A3}" type="presParOf" srcId="{EC65CFED-2FC1-4C07-9FD1-528D538D2838}" destId="{E228BFA9-D118-41E5-B642-A30CCDA383C7}" srcOrd="2" destOrd="0" presId="urn:microsoft.com/office/officeart/2005/8/layout/list1"/>
    <dgm:cxn modelId="{EF8B1E43-6514-4B23-9A2D-A3D4FED8C6C9}" type="presParOf" srcId="{EC65CFED-2FC1-4C07-9FD1-528D538D2838}" destId="{F63D7031-D0E5-41CA-B2A3-4D0E2F048584}" srcOrd="3" destOrd="0" presId="urn:microsoft.com/office/officeart/2005/8/layout/list1"/>
    <dgm:cxn modelId="{AE485E81-C9F5-4BA6-A2D7-0622FA66AD29}" type="presParOf" srcId="{EC65CFED-2FC1-4C07-9FD1-528D538D2838}" destId="{20C3E40E-C11F-4B96-BBE9-C35034D3E9A9}" srcOrd="4" destOrd="0" presId="urn:microsoft.com/office/officeart/2005/8/layout/list1"/>
    <dgm:cxn modelId="{D3D5246D-FDB6-424E-8D47-1AEAFA0B4289}" type="presParOf" srcId="{20C3E40E-C11F-4B96-BBE9-C35034D3E9A9}" destId="{BD7B9486-0BDE-44F5-BFA3-BCA5C7173C88}" srcOrd="0" destOrd="0" presId="urn:microsoft.com/office/officeart/2005/8/layout/list1"/>
    <dgm:cxn modelId="{BB32BB8D-750B-40C3-B052-35366FFD0E77}" type="presParOf" srcId="{20C3E40E-C11F-4B96-BBE9-C35034D3E9A9}" destId="{EEC026BB-96BF-42E0-9F49-F83274621862}" srcOrd="1" destOrd="0" presId="urn:microsoft.com/office/officeart/2005/8/layout/list1"/>
    <dgm:cxn modelId="{948E2155-3D5C-49E8-8ECD-B2A1CED8AD5A}" type="presParOf" srcId="{EC65CFED-2FC1-4C07-9FD1-528D538D2838}" destId="{427E5474-2C05-42B4-BC04-B40226BD8B71}" srcOrd="5" destOrd="0" presId="urn:microsoft.com/office/officeart/2005/8/layout/list1"/>
    <dgm:cxn modelId="{A61A8C67-44CF-486D-981E-2C2375C84A6D}" type="presParOf" srcId="{EC65CFED-2FC1-4C07-9FD1-528D538D2838}" destId="{739E2863-D037-4221-B2E5-FAEABD079505}" srcOrd="6" destOrd="0" presId="urn:microsoft.com/office/officeart/2005/8/layout/list1"/>
    <dgm:cxn modelId="{D8249683-670D-49AD-A1E3-4ADE348B3894}" type="presParOf" srcId="{EC65CFED-2FC1-4C07-9FD1-528D538D2838}" destId="{40019694-93CE-4A21-98A1-0E0D9CB36187}" srcOrd="7" destOrd="0" presId="urn:microsoft.com/office/officeart/2005/8/layout/list1"/>
    <dgm:cxn modelId="{1F305BBA-F8BC-4C63-9006-B36E4E1DB929}" type="presParOf" srcId="{EC65CFED-2FC1-4C07-9FD1-528D538D2838}" destId="{DD20D4B3-1B9C-4B9F-9931-686FDAE5CFEF}" srcOrd="8" destOrd="0" presId="urn:microsoft.com/office/officeart/2005/8/layout/list1"/>
    <dgm:cxn modelId="{1165354F-6CB9-48E5-AFF6-F7EDB1F19464}" type="presParOf" srcId="{DD20D4B3-1B9C-4B9F-9931-686FDAE5CFEF}" destId="{3ED26A83-2FA2-4A25-B5B9-98D2AC616925}" srcOrd="0" destOrd="0" presId="urn:microsoft.com/office/officeart/2005/8/layout/list1"/>
    <dgm:cxn modelId="{65EF1A54-13DA-40FA-BA04-B3E3D6A1D9D8}" type="presParOf" srcId="{DD20D4B3-1B9C-4B9F-9931-686FDAE5CFEF}" destId="{535D84FF-A4B6-402D-8AB5-51CDBCECC516}" srcOrd="1" destOrd="0" presId="urn:microsoft.com/office/officeart/2005/8/layout/list1"/>
    <dgm:cxn modelId="{3CB8ED98-07E9-48F4-9C0C-CBD9B4CA138A}" type="presParOf" srcId="{EC65CFED-2FC1-4C07-9FD1-528D538D2838}" destId="{3929807D-8CA0-4893-A316-8CC47C2F5250}" srcOrd="9" destOrd="0" presId="urn:microsoft.com/office/officeart/2005/8/layout/list1"/>
    <dgm:cxn modelId="{7D7EC3B5-E803-426D-8223-83574D88C174}" type="presParOf" srcId="{EC65CFED-2FC1-4C07-9FD1-528D538D2838}" destId="{24F9417D-ADC9-4297-B642-DC7EE5F6EA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0.5525</cdr:x>
      <cdr:y>0.50459</cdr:y>
    </cdr:from>
    <cdr:to>
      <cdr:x>0.66361</cdr:x>
      <cdr:y>0.71816</cdr:y>
    </cdr:to>
    <cdr:sp macro="" textlink="">
      <cdr:nvSpPr>
        <cdr:cNvPr id="2" name="TextBox 1"/>
        <cdr:cNvSpPr txBox="1"/>
      </cdr:nvSpPr>
      <cdr:spPr>
        <a:xfrm xmlns:a="http://schemas.openxmlformats.org/drawingml/2006/main">
          <a:off x="4546848" y="216038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0.52625</cdr:x>
      <cdr:y>0.43731</cdr:y>
    </cdr:from>
    <cdr:to>
      <cdr:x>0.63736</cdr:x>
      <cdr:y>0.65089</cdr:y>
    </cdr:to>
    <cdr:sp macro="" textlink="">
      <cdr:nvSpPr>
        <cdr:cNvPr id="3" name="TextBox 2"/>
        <cdr:cNvSpPr txBox="1"/>
      </cdr:nvSpPr>
      <cdr:spPr>
        <a:xfrm xmlns:a="http://schemas.openxmlformats.org/drawingml/2006/main">
          <a:off x="4330824" y="18723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dirty="0" smtClean="0">
              <a:solidFill>
                <a:schemeClr val="bg1"/>
              </a:solidFill>
            </a:rPr>
            <a:t>46,5</a:t>
          </a:r>
          <a:endParaRPr lang="ru-RU" sz="4000" dirty="0">
            <a:solidFill>
              <a:schemeClr val="bg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6A95F796-61FD-4EE5-A83C-EE4298A3AFCD}" type="datetimeFigureOut">
              <a:rPr lang="ru-RU" smtClean="0"/>
              <a:pPr/>
              <a:t>14.09.2015</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ADC7698-AEC7-4C07-A4AB-63D2995C137A}"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6A95F796-61FD-4EE5-A83C-EE4298A3AFCD}" type="datetimeFigureOut">
              <a:rPr lang="ru-RU" smtClean="0"/>
              <a:pPr/>
              <a:t>14.09.2015</a:t>
            </a:fld>
            <a:endParaRPr lang="ru-RU"/>
          </a:p>
        </p:txBody>
      </p:sp>
      <p:sp>
        <p:nvSpPr>
          <p:cNvPr id="27" name="Номер слайда 26"/>
          <p:cNvSpPr>
            <a:spLocks noGrp="1"/>
          </p:cNvSpPr>
          <p:nvPr>
            <p:ph type="sldNum" sz="quarter" idx="11"/>
          </p:nvPr>
        </p:nvSpPr>
        <p:spPr/>
        <p:txBody>
          <a:bodyPr rtlCol="0"/>
          <a:lstStyle/>
          <a:p>
            <a:fld id="{0ADC7698-AEC7-4C07-A4AB-63D2995C137A}"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6A95F796-61FD-4EE5-A83C-EE4298A3AFCD}" type="datetimeFigureOut">
              <a:rPr lang="ru-RU" smtClean="0"/>
              <a:pPr/>
              <a:t>14.09.2015</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0ADC7698-AEC7-4C07-A4AB-63D2995C137A}"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6A95F796-61FD-4EE5-A83C-EE4298A3AFCD}" type="datetimeFigureOut">
              <a:rPr lang="ru-RU" smtClean="0"/>
              <a:pPr/>
              <a:t>14.09.2015</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0ADC7698-AEC7-4C07-A4AB-63D2995C137A}"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0ADC7698-AEC7-4C07-A4AB-63D2995C137A}"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DC7698-AEC7-4C07-A4AB-63D2995C137A}"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DC7698-AEC7-4C07-A4AB-63D2995C137A}"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DC7698-AEC7-4C07-A4AB-63D2995C137A}"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DC7698-AEC7-4C07-A4AB-63D2995C137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DC7698-AEC7-4C07-A4AB-63D2995C137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6A95F796-61FD-4EE5-A83C-EE4298A3AFCD}" type="datetimeFigureOut">
              <a:rPr lang="ru-RU" smtClean="0"/>
              <a:pPr/>
              <a:t>14.09.2015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ADC7698-AEC7-4C07-A4AB-63D2995C137A}"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A95F796-61FD-4EE5-A83C-EE4298A3AFCD}" type="datetimeFigureOut">
              <a:rPr lang="ru-RU" smtClean="0"/>
              <a:pPr/>
              <a:t>14.09.2015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ADC7698-AEC7-4C07-A4AB-63D2995C13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A95F796-61FD-4EE5-A83C-EE4298A3AFCD}" type="datetimeFigureOut">
              <a:rPr lang="ru-RU" smtClean="0"/>
              <a:pPr/>
              <a:t>14.09.2015</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ADC7698-AEC7-4C07-A4AB-63D2995C13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A95F796-61FD-4EE5-A83C-EE4298A3AFCD}" type="datetimeFigureOut">
              <a:rPr lang="ru-RU" smtClean="0"/>
              <a:pPr/>
              <a:t>14.09.2015</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ADC7698-AEC7-4C07-A4AB-63D2995C137A}"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5F796-61FD-4EE5-A83C-EE4298A3AFCD}" type="datetimeFigureOut">
              <a:rPr lang="ru-RU" smtClean="0"/>
              <a:pPr/>
              <a:t>14.09.2015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C7698-AEC7-4C07-A4AB-63D2995C137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284984"/>
            <a:ext cx="7772400" cy="1470025"/>
          </a:xfrm>
        </p:spPr>
        <p:txBody>
          <a:bodyPr/>
          <a:lstStyle/>
          <a:p>
            <a:r>
              <a:rPr lang="en-US" dirty="0" smtClean="0"/>
              <a:t>Russian journalists </a:t>
            </a:r>
            <a:br>
              <a:rPr lang="en-US" dirty="0" smtClean="0"/>
            </a:br>
            <a:r>
              <a:rPr lang="en-US" dirty="0" smtClean="0"/>
              <a:t>Attitude to protests</a:t>
            </a:r>
            <a:endParaRPr lang="ru-RU" dirty="0"/>
          </a:p>
        </p:txBody>
      </p:sp>
      <p:sp>
        <p:nvSpPr>
          <p:cNvPr id="3" name="Подзаголовок 2"/>
          <p:cNvSpPr>
            <a:spLocks noGrp="1"/>
          </p:cNvSpPr>
          <p:nvPr>
            <p:ph type="subTitle" idx="1"/>
          </p:nvPr>
        </p:nvSpPr>
        <p:spPr>
          <a:xfrm>
            <a:off x="2483768" y="4869160"/>
            <a:ext cx="6400800" cy="1752600"/>
          </a:xfrm>
        </p:spPr>
        <p:txBody>
          <a:bodyPr>
            <a:normAutofit/>
          </a:bodyPr>
          <a:lstStyle/>
          <a:p>
            <a:r>
              <a:rPr lang="en-US" dirty="0" smtClean="0"/>
              <a:t>Professor </a:t>
            </a:r>
            <a:r>
              <a:rPr lang="en-US" dirty="0" err="1" smtClean="0"/>
              <a:t>Dmitrii</a:t>
            </a:r>
            <a:r>
              <a:rPr lang="en-US" dirty="0" smtClean="0"/>
              <a:t> </a:t>
            </a:r>
            <a:r>
              <a:rPr lang="en-US" dirty="0" err="1" smtClean="0"/>
              <a:t>Gavra</a:t>
            </a:r>
            <a:endParaRPr lang="en-US" dirty="0" smtClean="0"/>
          </a:p>
          <a:p>
            <a:r>
              <a:rPr lang="en-US" dirty="0" smtClean="0"/>
              <a:t>Professor </a:t>
            </a:r>
            <a:r>
              <a:rPr lang="en-US" dirty="0" err="1" smtClean="0"/>
              <a:t>Dmitrii</a:t>
            </a:r>
            <a:r>
              <a:rPr lang="en-US" dirty="0" smtClean="0"/>
              <a:t> </a:t>
            </a:r>
            <a:r>
              <a:rPr lang="en-US" dirty="0" err="1" smtClean="0"/>
              <a:t>Strovsky</a:t>
            </a:r>
            <a:endParaRPr lang="en-US" dirty="0" smtClean="0"/>
          </a:p>
          <a:p>
            <a:r>
              <a:rPr lang="en-US" dirty="0" smtClean="0"/>
              <a:t>Rio </a:t>
            </a:r>
          </a:p>
          <a:p>
            <a:r>
              <a:rPr lang="en-US" dirty="0" smtClean="0"/>
              <a:t>September 2015</a:t>
            </a:r>
            <a:endParaRPr lang="ru-RU" dirty="0"/>
          </a:p>
        </p:txBody>
      </p:sp>
      <p:pic>
        <p:nvPicPr>
          <p:cNvPr id="1026" name="Picture 2" descr="C:\Users\1\Pictures\Протест\0_ad289_93e279aa_XXL.jpg"/>
          <p:cNvPicPr>
            <a:picLocks noChangeAspect="1" noChangeArrowheads="1"/>
          </p:cNvPicPr>
          <p:nvPr/>
        </p:nvPicPr>
        <p:blipFill>
          <a:blip r:embed="rId2" cstate="print"/>
          <a:srcRect/>
          <a:stretch>
            <a:fillRect/>
          </a:stretch>
        </p:blipFill>
        <p:spPr bwMode="auto">
          <a:xfrm>
            <a:off x="539552" y="260648"/>
            <a:ext cx="4476751" cy="3119438"/>
          </a:xfrm>
          <a:prstGeom prst="rect">
            <a:avLst/>
          </a:prstGeom>
          <a:noFill/>
        </p:spPr>
      </p:pic>
      <p:pic>
        <p:nvPicPr>
          <p:cNvPr id="1027" name="Picture 3" descr="C:\Users\1\Pictures\Протест\editada-russia1.jpg"/>
          <p:cNvPicPr>
            <a:picLocks noChangeAspect="1" noChangeArrowheads="1"/>
          </p:cNvPicPr>
          <p:nvPr/>
        </p:nvPicPr>
        <p:blipFill>
          <a:blip r:embed="rId3" cstate="print"/>
          <a:srcRect/>
          <a:stretch>
            <a:fillRect/>
          </a:stretch>
        </p:blipFill>
        <p:spPr bwMode="auto">
          <a:xfrm>
            <a:off x="5652120" y="332656"/>
            <a:ext cx="2891399" cy="30313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en-US" dirty="0" smtClean="0"/>
              <a:t>Structure of the Russian protest</a:t>
            </a:r>
            <a:endParaRPr lang="ru-RU" dirty="0"/>
          </a:p>
        </p:txBody>
      </p:sp>
      <p:graphicFrame>
        <p:nvGraphicFramePr>
          <p:cNvPr id="9" name="Содержимое 8"/>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dgm id="{008A9541-736D-478B-B6A0-0B1C379F82A2}"/>
                                            </p:graphicEl>
                                          </p:spTgt>
                                        </p:tgtEl>
                                        <p:attrNameLst>
                                          <p:attrName>style.visibility</p:attrName>
                                        </p:attrNameLst>
                                      </p:cBhvr>
                                      <p:to>
                                        <p:strVal val="visible"/>
                                      </p:to>
                                    </p:set>
                                    <p:animEffect transition="in" filter="wipe(down)">
                                      <p:cBhvr>
                                        <p:cTn id="7" dur="500"/>
                                        <p:tgtEl>
                                          <p:spTgt spid="9">
                                            <p:graphicEl>
                                              <a:dgm id="{008A9541-736D-478B-B6A0-0B1C379F82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graphicEl>
                                              <a:dgm id="{0AF36019-8650-481C-B08C-27287619E073}"/>
                                            </p:graphicEl>
                                          </p:spTgt>
                                        </p:tgtEl>
                                        <p:attrNameLst>
                                          <p:attrName>style.visibility</p:attrName>
                                        </p:attrNameLst>
                                      </p:cBhvr>
                                      <p:to>
                                        <p:strVal val="visible"/>
                                      </p:to>
                                    </p:set>
                                    <p:animEffect transition="in" filter="wipe(down)">
                                      <p:cBhvr>
                                        <p:cTn id="12" dur="500"/>
                                        <p:tgtEl>
                                          <p:spTgt spid="9">
                                            <p:graphicEl>
                                              <a:dgm id="{0AF36019-8650-481C-B08C-27287619E073}"/>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graphicEl>
                                              <a:dgm id="{0A2E2A2D-3F60-4F2B-A0A8-04E531DED1CC}"/>
                                            </p:graphicEl>
                                          </p:spTgt>
                                        </p:tgtEl>
                                        <p:attrNameLst>
                                          <p:attrName>style.visibility</p:attrName>
                                        </p:attrNameLst>
                                      </p:cBhvr>
                                      <p:to>
                                        <p:strVal val="visible"/>
                                      </p:to>
                                    </p:set>
                                    <p:animEffect transition="in" filter="wipe(down)">
                                      <p:cBhvr>
                                        <p:cTn id="15" dur="500"/>
                                        <p:tgtEl>
                                          <p:spTgt spid="9">
                                            <p:graphicEl>
                                              <a:dgm id="{0A2E2A2D-3F60-4F2B-A0A8-04E531DED1C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graphicEl>
                                              <a:dgm id="{6294A451-C8ED-4240-85A5-E844FB20B561}"/>
                                            </p:graphicEl>
                                          </p:spTgt>
                                        </p:tgtEl>
                                        <p:attrNameLst>
                                          <p:attrName>style.visibility</p:attrName>
                                        </p:attrNameLst>
                                      </p:cBhvr>
                                      <p:to>
                                        <p:strVal val="visible"/>
                                      </p:to>
                                    </p:set>
                                    <p:animEffect transition="in" filter="wipe(down)">
                                      <p:cBhvr>
                                        <p:cTn id="20" dur="500"/>
                                        <p:tgtEl>
                                          <p:spTgt spid="9">
                                            <p:graphicEl>
                                              <a:dgm id="{6294A451-C8ED-4240-85A5-E844FB20B56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graphicEl>
                                              <a:dgm id="{F8ECF085-AEAF-49EE-B215-BDAA79CD5BD1}"/>
                                            </p:graphicEl>
                                          </p:spTgt>
                                        </p:tgtEl>
                                        <p:attrNameLst>
                                          <p:attrName>style.visibility</p:attrName>
                                        </p:attrNameLst>
                                      </p:cBhvr>
                                      <p:to>
                                        <p:strVal val="visible"/>
                                      </p:to>
                                    </p:set>
                                    <p:animEffect transition="in" filter="wipe(down)">
                                      <p:cBhvr>
                                        <p:cTn id="23" dur="500"/>
                                        <p:tgtEl>
                                          <p:spTgt spid="9">
                                            <p:graphicEl>
                                              <a:dgm id="{F8ECF085-AEAF-49EE-B215-BDAA79CD5BD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graphicEl>
                                              <a:dgm id="{9F37E77F-FA5F-41BF-8D1F-28BB49B11A8B}"/>
                                            </p:graphicEl>
                                          </p:spTgt>
                                        </p:tgtEl>
                                        <p:attrNameLst>
                                          <p:attrName>style.visibility</p:attrName>
                                        </p:attrNameLst>
                                      </p:cBhvr>
                                      <p:to>
                                        <p:strVal val="visible"/>
                                      </p:to>
                                    </p:set>
                                    <p:animEffect transition="in" filter="wipe(down)">
                                      <p:cBhvr>
                                        <p:cTn id="28" dur="500"/>
                                        <p:tgtEl>
                                          <p:spTgt spid="9">
                                            <p:graphicEl>
                                              <a:dgm id="{9F37E77F-FA5F-41BF-8D1F-28BB49B11A8B}"/>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graphicEl>
                                              <a:dgm id="{179E83FC-A576-4283-BA5B-6A7E46715F77}"/>
                                            </p:graphicEl>
                                          </p:spTgt>
                                        </p:tgtEl>
                                        <p:attrNameLst>
                                          <p:attrName>style.visibility</p:attrName>
                                        </p:attrNameLst>
                                      </p:cBhvr>
                                      <p:to>
                                        <p:strVal val="visible"/>
                                      </p:to>
                                    </p:set>
                                    <p:animEffect transition="in" filter="wipe(down)">
                                      <p:cBhvr>
                                        <p:cTn id="31" dur="500"/>
                                        <p:tgtEl>
                                          <p:spTgt spid="9">
                                            <p:graphicEl>
                                              <a:dgm id="{179E83FC-A576-4283-BA5B-6A7E46715F7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graphicEl>
                                              <a:dgm id="{FD083AE4-D3D0-4CEA-BC7E-CEB345EC1861}"/>
                                            </p:graphicEl>
                                          </p:spTgt>
                                        </p:tgtEl>
                                        <p:attrNameLst>
                                          <p:attrName>style.visibility</p:attrName>
                                        </p:attrNameLst>
                                      </p:cBhvr>
                                      <p:to>
                                        <p:strVal val="visible"/>
                                      </p:to>
                                    </p:set>
                                    <p:animEffect transition="in" filter="wipe(down)">
                                      <p:cBhvr>
                                        <p:cTn id="36" dur="500"/>
                                        <p:tgtEl>
                                          <p:spTgt spid="9">
                                            <p:graphicEl>
                                              <a:dgm id="{FD083AE4-D3D0-4CEA-BC7E-CEB345EC1861}"/>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DE9046A1-421A-4A1C-AEA5-F261715C3BD4}"/>
                                            </p:graphicEl>
                                          </p:spTgt>
                                        </p:tgtEl>
                                        <p:attrNameLst>
                                          <p:attrName>style.visibility</p:attrName>
                                        </p:attrNameLst>
                                      </p:cBhvr>
                                      <p:to>
                                        <p:strVal val="visible"/>
                                      </p:to>
                                    </p:set>
                                    <p:animEffect transition="in" filter="wipe(down)">
                                      <p:cBhvr>
                                        <p:cTn id="39" dur="500"/>
                                        <p:tgtEl>
                                          <p:spTgt spid="9">
                                            <p:graphicEl>
                                              <a:dgm id="{DE9046A1-421A-4A1C-AEA5-F261715C3BD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graphicEl>
                                              <a:dgm id="{E90C9E1A-385B-452F-9058-657B9FF4B340}"/>
                                            </p:graphicEl>
                                          </p:spTgt>
                                        </p:tgtEl>
                                        <p:attrNameLst>
                                          <p:attrName>style.visibility</p:attrName>
                                        </p:attrNameLst>
                                      </p:cBhvr>
                                      <p:to>
                                        <p:strVal val="visible"/>
                                      </p:to>
                                    </p:set>
                                    <p:animEffect transition="in" filter="wipe(down)">
                                      <p:cBhvr>
                                        <p:cTn id="44" dur="500"/>
                                        <p:tgtEl>
                                          <p:spTgt spid="9">
                                            <p:graphicEl>
                                              <a:dgm id="{E90C9E1A-385B-452F-9058-657B9FF4B340}"/>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
                                            <p:graphicEl>
                                              <a:dgm id="{F38C36B5-A7F7-4C95-A73A-DEF2F81B7FBD}"/>
                                            </p:graphicEl>
                                          </p:spTgt>
                                        </p:tgtEl>
                                        <p:attrNameLst>
                                          <p:attrName>style.visibility</p:attrName>
                                        </p:attrNameLst>
                                      </p:cBhvr>
                                      <p:to>
                                        <p:strVal val="visible"/>
                                      </p:to>
                                    </p:set>
                                    <p:animEffect transition="in" filter="wipe(down)">
                                      <p:cBhvr>
                                        <p:cTn id="47" dur="500"/>
                                        <p:tgtEl>
                                          <p:spTgt spid="9">
                                            <p:graphicEl>
                                              <a:dgm id="{F38C36B5-A7F7-4C95-A73A-DEF2F81B7F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Geography of the protest </a:t>
            </a:r>
            <a:r>
              <a:rPr lang="en-US" smtClean="0"/>
              <a:t>and geography </a:t>
            </a:r>
            <a:r>
              <a:rPr lang="en-US" dirty="0" smtClean="0"/>
              <a:t>of the survey</a:t>
            </a:r>
            <a:endParaRPr lang="ru-RU" dirty="0"/>
          </a:p>
        </p:txBody>
      </p:sp>
      <p:pic>
        <p:nvPicPr>
          <p:cNvPr id="6" name="Содержимое 5" descr="administrativnaya-karta-rossii.jpg"/>
          <p:cNvPicPr>
            <a:picLocks noGrp="1" noChangeAspect="1"/>
          </p:cNvPicPr>
          <p:nvPr>
            <p:ph sz="quarter" idx="1"/>
          </p:nvPr>
        </p:nvPicPr>
        <p:blipFill>
          <a:blip r:embed="rId2" cstate="print"/>
          <a:stretch>
            <a:fillRect/>
          </a:stretch>
        </p:blipFill>
        <p:spPr>
          <a:xfrm>
            <a:off x="606032" y="1219200"/>
            <a:ext cx="7931935" cy="49371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1440160"/>
          </a:xfrm>
        </p:spPr>
        <p:txBody>
          <a:bodyPr>
            <a:noAutofit/>
          </a:bodyPr>
          <a:lstStyle/>
          <a:p>
            <a:r>
              <a:rPr lang="en-US" sz="3200" dirty="0" smtClean="0"/>
              <a:t>Survey data </a:t>
            </a:r>
            <a:br>
              <a:rPr lang="en-US" sz="3200" dirty="0" smtClean="0"/>
            </a:br>
            <a:r>
              <a:rPr lang="en-US" sz="3200" dirty="0" smtClean="0"/>
              <a:t>Russian journalists attitude to protest</a:t>
            </a:r>
            <a:r>
              <a:rPr lang="ru-RU" sz="3200" dirty="0" smtClean="0"/>
              <a:t>: </a:t>
            </a:r>
            <a:r>
              <a:rPr lang="en-US" sz="3200" dirty="0" smtClean="0"/>
              <a:t>split, but still negative</a:t>
            </a:r>
            <a:endParaRPr lang="ru-RU" sz="3200" dirty="0"/>
          </a:p>
        </p:txBody>
      </p:sp>
      <p:graphicFrame>
        <p:nvGraphicFramePr>
          <p:cNvPr id="4" name="Содержимое 3"/>
          <p:cNvGraphicFramePr>
            <a:graphicFrameLocks noGrp="1"/>
          </p:cNvGraphicFramePr>
          <p:nvPr>
            <p:ph idx="1"/>
          </p:nvPr>
        </p:nvGraphicFramePr>
        <p:xfrm>
          <a:off x="457200" y="1844675"/>
          <a:ext cx="8229600" cy="4281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Structure of the journalist’s attitude to protest: the factor model </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New media journalist are more likely to support protest</a:t>
            </a:r>
            <a:endParaRPr lang="ru-RU" dirty="0"/>
          </a:p>
        </p:txBody>
      </p:sp>
      <p:graphicFrame>
        <p:nvGraphicFramePr>
          <p:cNvPr id="5" name="Содержимое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t>Metropolitan and provincial journalists: different in their attitude to protest</a:t>
            </a:r>
            <a:endParaRPr lang="ru-RU" sz="3600"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Traditional media journalists: more conservative, especially in province</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sz="2800" b="1" dirty="0" smtClean="0"/>
              <a:t>Structural model of the Russian journalists positive attitude motivation to political protest </a:t>
            </a:r>
            <a:endParaRPr lang="ru-RU" sz="2800" b="1" dirty="0"/>
          </a:p>
        </p:txBody>
      </p:sp>
      <p:graphicFrame>
        <p:nvGraphicFramePr>
          <p:cNvPr id="7" name="Содержимое 6"/>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620688"/>
            <a:ext cx="8229600" cy="1138138"/>
          </a:xfrm>
        </p:spPr>
        <p:txBody>
          <a:bodyPr>
            <a:normAutofit fontScale="90000"/>
          </a:bodyPr>
          <a:lstStyle/>
          <a:p>
            <a:pPr algn="l"/>
            <a:r>
              <a:rPr lang="en-US" b="1" dirty="0" smtClean="0">
                <a:solidFill>
                  <a:srgbClr val="7030A0"/>
                </a:solidFill>
              </a:rPr>
              <a:t>Why do journalists support protests? </a:t>
            </a:r>
            <a:br>
              <a:rPr lang="en-US" b="1" dirty="0" smtClean="0">
                <a:solidFill>
                  <a:srgbClr val="7030A0"/>
                </a:solidFill>
              </a:rPr>
            </a:br>
            <a:r>
              <a:rPr lang="en-US" b="1" dirty="0" smtClean="0">
                <a:solidFill>
                  <a:srgbClr val="7030A0"/>
                </a:solidFill>
              </a:rPr>
              <a:t>Factors</a:t>
            </a:r>
            <a:endParaRPr lang="ru-RU" b="1" dirty="0">
              <a:solidFill>
                <a:srgbClr val="7030A0"/>
              </a:solidFill>
            </a:endParaRPr>
          </a:p>
        </p:txBody>
      </p:sp>
      <p:sp>
        <p:nvSpPr>
          <p:cNvPr id="5" name="Объект 4"/>
          <p:cNvSpPr>
            <a:spLocks noGrp="1"/>
          </p:cNvSpPr>
          <p:nvPr>
            <p:ph idx="1"/>
          </p:nvPr>
        </p:nvSpPr>
        <p:spPr>
          <a:xfrm>
            <a:off x="0" y="1844824"/>
            <a:ext cx="8686800" cy="4729712"/>
          </a:xfrm>
        </p:spPr>
        <p:txBody>
          <a:bodyPr>
            <a:normAutofit/>
          </a:bodyPr>
          <a:lstStyle/>
          <a:p>
            <a:pPr marL="0" lvl="0" indent="0">
              <a:buNone/>
            </a:pPr>
            <a:r>
              <a:rPr lang="en-US" sz="2400" b="1" dirty="0" smtClean="0"/>
              <a:t>Factor 3. Distrust and negative attitude to acting political regime</a:t>
            </a:r>
          </a:p>
          <a:p>
            <a:pPr marL="0" indent="0">
              <a:buNone/>
            </a:pPr>
            <a:r>
              <a:rPr lang="en-US" sz="2400" b="1" dirty="0" smtClean="0"/>
              <a:t>Roman</a:t>
            </a:r>
            <a:r>
              <a:rPr lang="en-US" sz="2400" b="1" dirty="0"/>
              <a:t>, 42 yr., TV-correspondent</a:t>
            </a:r>
          </a:p>
          <a:p>
            <a:pPr marL="0" indent="0"/>
            <a:r>
              <a:rPr lang="en-US" sz="2400" dirty="0"/>
              <a:t>The protests help to destroy state oligarchy </a:t>
            </a:r>
            <a:r>
              <a:rPr lang="en-US" sz="2800" dirty="0"/>
              <a:t>which is greedy about getting profits only for itself. </a:t>
            </a:r>
            <a:endParaRPr lang="en-US" sz="2800" dirty="0" smtClean="0"/>
          </a:p>
          <a:p>
            <a:pPr marL="0" indent="0"/>
            <a:r>
              <a:rPr lang="en-US" sz="2800" dirty="0" smtClean="0"/>
              <a:t>The </a:t>
            </a:r>
            <a:r>
              <a:rPr lang="en-US" sz="2800" dirty="0"/>
              <a:t>authorities do not worry about social problems, and the protests remind them: you are bastards, you have to know your place! </a:t>
            </a:r>
            <a:endParaRPr lang="en-US" sz="2800" dirty="0" smtClean="0"/>
          </a:p>
          <a:p>
            <a:pPr marL="0" indent="0"/>
            <a:r>
              <a:rPr lang="en-US" sz="2800" dirty="0" smtClean="0"/>
              <a:t>We </a:t>
            </a:r>
            <a:r>
              <a:rPr lang="en-US" sz="2800" dirty="0"/>
              <a:t>as people are being cheated with these Russian powers.</a:t>
            </a:r>
            <a:endParaRPr lang="ru-RU" sz="2800" dirty="0"/>
          </a:p>
          <a:p>
            <a:pPr marL="0" indent="0">
              <a:buNone/>
            </a:pPr>
            <a:endParaRPr lang="en-US" dirty="0" smtClean="0"/>
          </a:p>
        </p:txBody>
      </p:sp>
    </p:spTree>
    <p:extLst>
      <p:ext uri="{BB962C8B-B14F-4D97-AF65-F5344CB8AC3E}">
        <p14:creationId xmlns:p14="http://schemas.microsoft.com/office/powerpoint/2010/main" val="116384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620688"/>
            <a:ext cx="8229600" cy="1138138"/>
          </a:xfrm>
        </p:spPr>
        <p:txBody>
          <a:bodyPr>
            <a:normAutofit fontScale="90000"/>
          </a:bodyPr>
          <a:lstStyle/>
          <a:p>
            <a:pPr algn="l"/>
            <a:r>
              <a:rPr lang="en-US" b="1" dirty="0" smtClean="0">
                <a:solidFill>
                  <a:srgbClr val="7030A0"/>
                </a:solidFill>
              </a:rPr>
              <a:t>Why do journalists support protests? </a:t>
            </a:r>
            <a:br>
              <a:rPr lang="en-US" b="1" dirty="0" smtClean="0">
                <a:solidFill>
                  <a:srgbClr val="7030A0"/>
                </a:solidFill>
              </a:rPr>
            </a:br>
            <a:r>
              <a:rPr lang="en-US" b="1" dirty="0" smtClean="0">
                <a:solidFill>
                  <a:srgbClr val="7030A0"/>
                </a:solidFill>
              </a:rPr>
              <a:t>Factors</a:t>
            </a:r>
            <a:endParaRPr lang="ru-RU" b="1" dirty="0">
              <a:solidFill>
                <a:srgbClr val="7030A0"/>
              </a:solidFill>
            </a:endParaRPr>
          </a:p>
        </p:txBody>
      </p:sp>
      <p:sp>
        <p:nvSpPr>
          <p:cNvPr id="5" name="Объект 4"/>
          <p:cNvSpPr>
            <a:spLocks noGrp="1"/>
          </p:cNvSpPr>
          <p:nvPr>
            <p:ph idx="1"/>
          </p:nvPr>
        </p:nvSpPr>
        <p:spPr>
          <a:xfrm>
            <a:off x="0" y="1844824"/>
            <a:ext cx="8686800" cy="4729712"/>
          </a:xfrm>
        </p:spPr>
        <p:txBody>
          <a:bodyPr>
            <a:normAutofit/>
          </a:bodyPr>
          <a:lstStyle/>
          <a:p>
            <a:pPr marL="0" indent="0">
              <a:buNone/>
            </a:pPr>
            <a:r>
              <a:rPr lang="en-US" sz="2400" b="1" dirty="0" smtClean="0"/>
              <a:t>Factor 4. </a:t>
            </a:r>
            <a:r>
              <a:rPr lang="en-US" dirty="0" smtClean="0"/>
              <a:t>Positive attitude to the civil right of legal protest without particular support to protesters </a:t>
            </a:r>
          </a:p>
          <a:p>
            <a:pPr marL="0" indent="0">
              <a:buNone/>
            </a:pPr>
            <a:endParaRPr lang="en-US" dirty="0" smtClean="0"/>
          </a:p>
          <a:p>
            <a:r>
              <a:rPr lang="en-US" dirty="0" smtClean="0"/>
              <a:t> </a:t>
            </a:r>
            <a:r>
              <a:rPr lang="en-US" b="1" dirty="0" smtClean="0"/>
              <a:t>Igor’ , 27 </a:t>
            </a:r>
            <a:r>
              <a:rPr lang="en-US" b="1" dirty="0" err="1" smtClean="0"/>
              <a:t>yr</a:t>
            </a:r>
            <a:r>
              <a:rPr lang="en-US" b="1" dirty="0" smtClean="0"/>
              <a:t>., reviewer of Internet Gazette </a:t>
            </a:r>
            <a:endParaRPr lang="en-US" sz="3600" b="1" dirty="0" smtClean="0"/>
          </a:p>
          <a:p>
            <a:r>
              <a:rPr lang="en-US" dirty="0" smtClean="0"/>
              <a:t>It is normal to have and transmit comments from all those who are involved in one or another situation. Journalistic reports stimulate our authorities to conceive what goes on around them. It is important to know the opinions of all sides.</a:t>
            </a:r>
          </a:p>
          <a:p>
            <a:pPr marL="0" indent="0">
              <a:buNone/>
            </a:pPr>
            <a:endParaRPr lang="ru-RU" dirty="0" smtClean="0"/>
          </a:p>
          <a:p>
            <a:pPr marL="0" lvl="0" indent="0">
              <a:buNone/>
            </a:pPr>
            <a:endParaRPr lang="en-US" dirty="0" smtClean="0"/>
          </a:p>
        </p:txBody>
      </p:sp>
    </p:spTree>
    <p:extLst>
      <p:ext uri="{BB962C8B-B14F-4D97-AF65-F5344CB8AC3E}">
        <p14:creationId xmlns:p14="http://schemas.microsoft.com/office/powerpoint/2010/main" val="116384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548680"/>
            <a:ext cx="8229600" cy="1066800"/>
          </a:xfrm>
        </p:spPr>
        <p:txBody>
          <a:bodyPr>
            <a:normAutofit fontScale="90000"/>
          </a:bodyPr>
          <a:lstStyle/>
          <a:p>
            <a:r>
              <a:rPr lang="en-US" dirty="0" smtClean="0"/>
              <a:t>Basic understanding of political protest in modern political science</a:t>
            </a:r>
            <a:endParaRPr lang="ru-RU" dirty="0"/>
          </a:p>
        </p:txBody>
      </p:sp>
      <p:sp>
        <p:nvSpPr>
          <p:cNvPr id="5" name="Содержимое 4"/>
          <p:cNvSpPr>
            <a:spLocks noGrp="1"/>
          </p:cNvSpPr>
          <p:nvPr>
            <p:ph sz="half" idx="1"/>
          </p:nvPr>
        </p:nvSpPr>
        <p:spPr>
          <a:xfrm>
            <a:off x="179512" y="1772816"/>
            <a:ext cx="4680520" cy="5085184"/>
          </a:xfrm>
        </p:spPr>
        <p:txBody>
          <a:bodyPr>
            <a:normAutofit/>
          </a:bodyPr>
          <a:lstStyle/>
          <a:p>
            <a:r>
              <a:rPr lang="en-US" sz="2800" dirty="0" smtClean="0"/>
              <a:t>Collective action aimed at changing the system of representative and\or executive power, the policy of the state or the relations between citizens and the state in general (</a:t>
            </a:r>
            <a:r>
              <a:rPr lang="en-US" sz="2800" dirty="0" err="1" smtClean="0"/>
              <a:t>Jenkins</a:t>
            </a:r>
            <a:r>
              <a:rPr lang="en-US" sz="2800" dirty="0" smtClean="0"/>
              <a:t> , </a:t>
            </a:r>
            <a:r>
              <a:rPr lang="en-US" sz="2800" dirty="0" err="1" smtClean="0"/>
              <a:t>Klandermans</a:t>
            </a:r>
            <a:r>
              <a:rPr lang="en-US" sz="2800" dirty="0" smtClean="0"/>
              <a:t>, 1995)</a:t>
            </a:r>
          </a:p>
          <a:p>
            <a:endParaRPr lang="ru-RU"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860032" y="1988840"/>
            <a:ext cx="4038600" cy="2889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620688"/>
            <a:ext cx="8229600" cy="1138138"/>
          </a:xfrm>
        </p:spPr>
        <p:txBody>
          <a:bodyPr>
            <a:normAutofit fontScale="90000"/>
          </a:bodyPr>
          <a:lstStyle/>
          <a:p>
            <a:pPr algn="l"/>
            <a:r>
              <a:rPr lang="en-US" b="1" dirty="0" smtClean="0">
                <a:solidFill>
                  <a:srgbClr val="7030A0"/>
                </a:solidFill>
              </a:rPr>
              <a:t>Why do journalists support protests? </a:t>
            </a:r>
            <a:br>
              <a:rPr lang="en-US" b="1" dirty="0" smtClean="0">
                <a:solidFill>
                  <a:srgbClr val="7030A0"/>
                </a:solidFill>
              </a:rPr>
            </a:br>
            <a:r>
              <a:rPr lang="en-US" b="1" dirty="0" smtClean="0">
                <a:solidFill>
                  <a:srgbClr val="7030A0"/>
                </a:solidFill>
              </a:rPr>
              <a:t>Factors</a:t>
            </a:r>
            <a:endParaRPr lang="ru-RU" b="1" dirty="0">
              <a:solidFill>
                <a:srgbClr val="7030A0"/>
              </a:solidFill>
            </a:endParaRPr>
          </a:p>
        </p:txBody>
      </p:sp>
      <p:sp>
        <p:nvSpPr>
          <p:cNvPr id="5" name="Объект 4"/>
          <p:cNvSpPr>
            <a:spLocks noGrp="1"/>
          </p:cNvSpPr>
          <p:nvPr>
            <p:ph idx="1"/>
          </p:nvPr>
        </p:nvSpPr>
        <p:spPr>
          <a:xfrm>
            <a:off x="0" y="1844824"/>
            <a:ext cx="8686800" cy="4729712"/>
          </a:xfrm>
        </p:spPr>
        <p:txBody>
          <a:bodyPr>
            <a:normAutofit/>
          </a:bodyPr>
          <a:lstStyle/>
          <a:p>
            <a:pPr marL="0" indent="0">
              <a:buNone/>
            </a:pPr>
            <a:r>
              <a:rPr lang="en-US" sz="2400" b="1" dirty="0" smtClean="0"/>
              <a:t>Factor 2. </a:t>
            </a:r>
            <a:r>
              <a:rPr lang="en-US" dirty="0" smtClean="0"/>
              <a:t>Personal liking of the protest leaders and common protesters</a:t>
            </a:r>
          </a:p>
          <a:p>
            <a:r>
              <a:rPr lang="en-US" b="1" dirty="0" smtClean="0"/>
              <a:t>Anna, 28 </a:t>
            </a:r>
            <a:r>
              <a:rPr lang="en-US" b="1" dirty="0" err="1" smtClean="0"/>
              <a:t>yr</a:t>
            </a:r>
            <a:r>
              <a:rPr lang="en-US" b="1" dirty="0" smtClean="0"/>
              <a:t>., radio correspondent</a:t>
            </a:r>
            <a:endParaRPr lang="ru-RU" b="1" dirty="0" smtClean="0"/>
          </a:p>
          <a:p>
            <a:r>
              <a:rPr lang="en-US" dirty="0" smtClean="0"/>
              <a:t>The people from opposition are great because they come out onto the streets. They can say about what other people are silent, and this is important because lately it is not habitual in our country to speak about what is not liked. </a:t>
            </a:r>
          </a:p>
          <a:p>
            <a:pPr marL="0" indent="0">
              <a:buNone/>
            </a:pPr>
            <a:endParaRPr lang="ru-RU" dirty="0" smtClean="0"/>
          </a:p>
          <a:p>
            <a:pPr marL="0" lvl="0" indent="0">
              <a:buNone/>
            </a:pPr>
            <a:endParaRPr lang="en-US" dirty="0" smtClean="0"/>
          </a:p>
        </p:txBody>
      </p:sp>
    </p:spTree>
    <p:extLst>
      <p:ext uri="{BB962C8B-B14F-4D97-AF65-F5344CB8AC3E}">
        <p14:creationId xmlns:p14="http://schemas.microsoft.com/office/powerpoint/2010/main" val="116384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b="1" dirty="0" smtClean="0"/>
              <a:t>Structural model of the Russian journalists negative attitude motivation to political protest </a:t>
            </a:r>
            <a:endParaRPr lang="ru-RU" sz="2400" dirty="0"/>
          </a:p>
        </p:txBody>
      </p:sp>
      <p:graphicFrame>
        <p:nvGraphicFramePr>
          <p:cNvPr id="6" name="Содержимое 5"/>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4082"/>
          </a:xfrm>
        </p:spPr>
        <p:txBody>
          <a:bodyPr>
            <a:normAutofit/>
          </a:bodyPr>
          <a:lstStyle/>
          <a:p>
            <a:pPr algn="l"/>
            <a:r>
              <a:rPr lang="en-US" b="1" dirty="0" smtClean="0">
                <a:solidFill>
                  <a:srgbClr val="7030A0"/>
                </a:solidFill>
              </a:rPr>
              <a:t>Why do journalists neglect protests?</a:t>
            </a:r>
            <a:endParaRPr lang="ru-RU" b="1" dirty="0">
              <a:solidFill>
                <a:srgbClr val="7030A0"/>
              </a:solidFill>
            </a:endParaRPr>
          </a:p>
        </p:txBody>
      </p:sp>
      <p:sp>
        <p:nvSpPr>
          <p:cNvPr id="5" name="Объект 4"/>
          <p:cNvSpPr>
            <a:spLocks noGrp="1"/>
          </p:cNvSpPr>
          <p:nvPr>
            <p:ph idx="1"/>
          </p:nvPr>
        </p:nvSpPr>
        <p:spPr/>
        <p:txBody>
          <a:bodyPr>
            <a:normAutofit/>
          </a:bodyPr>
          <a:lstStyle/>
          <a:p>
            <a:pPr marL="514350" indent="-514350">
              <a:buAutoNum type="arabicPeriod"/>
            </a:pPr>
            <a:r>
              <a:rPr lang="en-US" sz="2400" b="1" dirty="0" smtClean="0"/>
              <a:t>Protests shake the boat and make the whole state mechanism totally or, at least, partly unmanageable;</a:t>
            </a:r>
          </a:p>
          <a:p>
            <a:pPr marL="0" indent="0">
              <a:buNone/>
            </a:pPr>
            <a:endParaRPr lang="en-US" sz="2400" b="1" dirty="0" smtClean="0"/>
          </a:p>
          <a:p>
            <a:pPr marL="0" indent="0">
              <a:buNone/>
            </a:pPr>
            <a:r>
              <a:rPr lang="en-US" sz="2400" b="1" dirty="0" smtClean="0"/>
              <a:t>Darya</a:t>
            </a:r>
            <a:r>
              <a:rPr lang="en-US" sz="2400" b="1" dirty="0"/>
              <a:t>, 40 yr.., editor in chief of the glossy magazine:</a:t>
            </a:r>
            <a:endParaRPr lang="ru-RU" sz="2400" b="1" dirty="0"/>
          </a:p>
          <a:p>
            <a:pPr marL="0" indent="0">
              <a:buNone/>
            </a:pPr>
            <a:r>
              <a:rPr lang="en-US" sz="2400" dirty="0" smtClean="0"/>
              <a:t>As </a:t>
            </a:r>
            <a:r>
              <a:rPr lang="en-US" sz="2400" dirty="0"/>
              <a:t>an individual of an old formation I think that it is not worth shaking the boat. I have a very ambiguous attitude to the protests in Russia. </a:t>
            </a:r>
          </a:p>
          <a:p>
            <a:pPr marL="0" indent="0">
              <a:buNone/>
            </a:pPr>
            <a:endParaRPr lang="en-US" dirty="0" smtClean="0"/>
          </a:p>
        </p:txBody>
      </p:sp>
    </p:spTree>
    <p:extLst>
      <p:ext uri="{BB962C8B-B14F-4D97-AF65-F5344CB8AC3E}">
        <p14:creationId xmlns:p14="http://schemas.microsoft.com/office/powerpoint/2010/main" val="3309782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260648"/>
            <a:ext cx="7848872" cy="4154984"/>
          </a:xfrm>
          <a:prstGeom prst="rect">
            <a:avLst/>
          </a:prstGeom>
        </p:spPr>
        <p:txBody>
          <a:bodyPr wrap="square">
            <a:spAutoFit/>
          </a:bodyPr>
          <a:lstStyle/>
          <a:p>
            <a:r>
              <a:rPr lang="en-US" sz="2400" b="1" dirty="0" smtClean="0"/>
              <a:t>2. Mistrust </a:t>
            </a:r>
            <a:r>
              <a:rPr lang="en-US" sz="2400" b="1" dirty="0"/>
              <a:t>to the leaders of opposition as personally feeble who simultaneously tend to reach their own purposes</a:t>
            </a:r>
            <a:r>
              <a:rPr lang="en-US" sz="2400" b="1" dirty="0" smtClean="0"/>
              <a:t>;</a:t>
            </a:r>
            <a:endParaRPr lang="ru-RU" sz="2400" b="1" dirty="0"/>
          </a:p>
          <a:p>
            <a:endParaRPr lang="en-US" b="1" dirty="0" smtClean="0"/>
          </a:p>
          <a:p>
            <a:r>
              <a:rPr lang="en-US" b="1" dirty="0" smtClean="0"/>
              <a:t>Anton</a:t>
            </a:r>
            <a:r>
              <a:rPr lang="en-US" b="1" dirty="0"/>
              <a:t>, 32 </a:t>
            </a:r>
            <a:r>
              <a:rPr lang="en-US" b="1" dirty="0" smtClean="0"/>
              <a:t>yr., </a:t>
            </a:r>
            <a:r>
              <a:rPr lang="en-US" b="1" dirty="0"/>
              <a:t>newspaper </a:t>
            </a:r>
            <a:r>
              <a:rPr lang="en-US" b="1" dirty="0" smtClean="0"/>
              <a:t>correspondent:</a:t>
            </a:r>
          </a:p>
          <a:p>
            <a:r>
              <a:rPr lang="en-US" dirty="0" smtClean="0"/>
              <a:t>The </a:t>
            </a:r>
            <a:r>
              <a:rPr lang="en-US" dirty="0"/>
              <a:t>ideas of opposition seem to be good, but their leaders are powerless </a:t>
            </a:r>
            <a:r>
              <a:rPr lang="en-US" dirty="0" smtClean="0"/>
              <a:t>and do </a:t>
            </a:r>
            <a:r>
              <a:rPr lang="en-US" dirty="0"/>
              <a:t>not set concrete </a:t>
            </a:r>
            <a:r>
              <a:rPr lang="en-US" dirty="0" smtClean="0"/>
              <a:t>programs </a:t>
            </a:r>
            <a:r>
              <a:rPr lang="en-US" dirty="0"/>
              <a:t>and </a:t>
            </a:r>
            <a:r>
              <a:rPr lang="en-US" dirty="0" smtClean="0"/>
              <a:t>purposes. Besides, they </a:t>
            </a:r>
            <a:r>
              <a:rPr lang="en-US" dirty="0"/>
              <a:t>discredit each other. Therefore people do not support the </a:t>
            </a:r>
            <a:r>
              <a:rPr lang="en-US" dirty="0" smtClean="0"/>
              <a:t>opposition </a:t>
            </a:r>
          </a:p>
          <a:p>
            <a:endParaRPr lang="en-US" dirty="0"/>
          </a:p>
          <a:p>
            <a:r>
              <a:rPr lang="en-US" b="1" dirty="0"/>
              <a:t>Pavel, 25 yr., Internet journal</a:t>
            </a:r>
            <a:endParaRPr lang="ru-RU" b="1" dirty="0"/>
          </a:p>
          <a:p>
            <a:r>
              <a:rPr lang="en-US" dirty="0"/>
              <a:t>Many of those who protest, do this for money. I have many friends working for security bodies and they know that those who participate in protests get the money in the lobbies. I am prone to believe them. </a:t>
            </a:r>
          </a:p>
          <a:p>
            <a:endParaRPr lang="en-US" dirty="0" smtClean="0"/>
          </a:p>
          <a:p>
            <a:endParaRPr lang="en-US" dirty="0" smtClean="0"/>
          </a:p>
        </p:txBody>
      </p:sp>
      <p:sp>
        <p:nvSpPr>
          <p:cNvPr id="5" name="Прямоугольник 4"/>
          <p:cNvSpPr/>
          <p:nvPr/>
        </p:nvSpPr>
        <p:spPr>
          <a:xfrm>
            <a:off x="749860" y="4272677"/>
            <a:ext cx="6624736" cy="2585323"/>
          </a:xfrm>
          <a:prstGeom prst="rect">
            <a:avLst/>
          </a:prstGeom>
        </p:spPr>
        <p:txBody>
          <a:bodyPr wrap="square">
            <a:spAutoFit/>
          </a:bodyPr>
          <a:lstStyle/>
          <a:p>
            <a:endParaRPr lang="en-US" dirty="0"/>
          </a:p>
          <a:p>
            <a:r>
              <a:rPr lang="en-US" b="1" dirty="0"/>
              <a:t>Dmitry, 26 </a:t>
            </a:r>
            <a:r>
              <a:rPr lang="en-US" b="1" dirty="0" smtClean="0"/>
              <a:t>yr.., </a:t>
            </a:r>
            <a:r>
              <a:rPr lang="en-US" b="1" dirty="0"/>
              <a:t>Internet portal</a:t>
            </a:r>
            <a:endParaRPr lang="ru-RU" b="1" dirty="0"/>
          </a:p>
          <a:p>
            <a:r>
              <a:rPr lang="en-US" dirty="0"/>
              <a:t>I support protests but do </a:t>
            </a:r>
            <a:r>
              <a:rPr lang="en-US" dirty="0" smtClean="0"/>
              <a:t>not </a:t>
            </a:r>
            <a:r>
              <a:rPr lang="en-US" dirty="0"/>
              <a:t>feel interesting to take part in them. I cannot influence the powers and some people from the opposition look arrogant and selfish to real people’s needs</a:t>
            </a:r>
            <a:endParaRPr lang="ru-RU" dirty="0"/>
          </a:p>
          <a:p>
            <a:endParaRPr lang="en-US" dirty="0" smtClean="0"/>
          </a:p>
          <a:p>
            <a:endParaRPr lang="en-US" dirty="0"/>
          </a:p>
          <a:p>
            <a:endParaRPr lang="ru-RU" dirty="0"/>
          </a:p>
          <a:p>
            <a:r>
              <a:rPr lang="en-US" dirty="0"/>
              <a:t> </a:t>
            </a:r>
            <a:endParaRPr lang="ru-RU" dirty="0"/>
          </a:p>
        </p:txBody>
      </p:sp>
    </p:spTree>
    <p:extLst>
      <p:ext uri="{BB962C8B-B14F-4D97-AF65-F5344CB8AC3E}">
        <p14:creationId xmlns:p14="http://schemas.microsoft.com/office/powerpoint/2010/main" val="3411652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692696"/>
            <a:ext cx="7344816" cy="5816977"/>
          </a:xfrm>
          <a:prstGeom prst="rect">
            <a:avLst/>
          </a:prstGeom>
        </p:spPr>
        <p:txBody>
          <a:bodyPr wrap="square">
            <a:spAutoFit/>
          </a:bodyPr>
          <a:lstStyle/>
          <a:p>
            <a:r>
              <a:rPr lang="en-US" sz="2400" b="1" dirty="0" smtClean="0"/>
              <a:t>3</a:t>
            </a:r>
            <a:r>
              <a:rPr lang="en-US" sz="2400" b="1" dirty="0"/>
              <a:t>. The leaders of the protest movement think only of themselves</a:t>
            </a:r>
            <a:endParaRPr lang="ru-RU" sz="2400" b="1" dirty="0"/>
          </a:p>
          <a:p>
            <a:endParaRPr lang="en-US" dirty="0"/>
          </a:p>
          <a:p>
            <a:r>
              <a:rPr lang="en-US" b="1" dirty="0" smtClean="0"/>
              <a:t>Kirill, 26 yr., Internet newspaper</a:t>
            </a:r>
          </a:p>
          <a:p>
            <a:r>
              <a:rPr lang="en-US" dirty="0" smtClean="0"/>
              <a:t>They are stupid and cannot work consistently and hard. It is correct that these people are bullied.  It is always as a historical process continues. If it is going </a:t>
            </a:r>
            <a:r>
              <a:rPr lang="en-US" dirty="0" err="1" smtClean="0"/>
              <a:t>ro</a:t>
            </a:r>
            <a:r>
              <a:rPr lang="en-US" dirty="0" smtClean="0"/>
              <a:t> be a civic war, it is not awful because later will be better.</a:t>
            </a:r>
            <a:endParaRPr lang="ru-RU" dirty="0" smtClean="0"/>
          </a:p>
          <a:p>
            <a:endParaRPr lang="ru-RU" dirty="0"/>
          </a:p>
          <a:p>
            <a:r>
              <a:rPr lang="en-US" b="1" dirty="0" smtClean="0"/>
              <a:t>Maria, </a:t>
            </a:r>
            <a:r>
              <a:rPr lang="ru-RU" b="1" dirty="0" smtClean="0"/>
              <a:t>28</a:t>
            </a:r>
            <a:r>
              <a:rPr lang="en-US" b="1" dirty="0" smtClean="0"/>
              <a:t> yr.,</a:t>
            </a:r>
            <a:r>
              <a:rPr lang="ru-RU" b="1" dirty="0" smtClean="0"/>
              <a:t> </a:t>
            </a:r>
            <a:r>
              <a:rPr lang="en-US" b="1" dirty="0" smtClean="0"/>
              <a:t>Internet </a:t>
            </a:r>
            <a:r>
              <a:rPr lang="en-US" b="1" dirty="0"/>
              <a:t>website </a:t>
            </a:r>
            <a:endParaRPr lang="en-US" b="1" dirty="0" smtClean="0"/>
          </a:p>
          <a:p>
            <a:r>
              <a:rPr lang="en-US" dirty="0" smtClean="0"/>
              <a:t>Journalists </a:t>
            </a:r>
            <a:r>
              <a:rPr lang="en-US" dirty="0"/>
              <a:t>often provoke situations and are eager to draw attention only. All journalists are involved in money work.  </a:t>
            </a:r>
            <a:endParaRPr lang="en-US" dirty="0" smtClean="0"/>
          </a:p>
          <a:p>
            <a:endParaRPr lang="en-US" dirty="0"/>
          </a:p>
          <a:p>
            <a:r>
              <a:rPr lang="en-US" b="1" dirty="0" err="1"/>
              <a:t>Valeriy</a:t>
            </a:r>
            <a:r>
              <a:rPr lang="en-US" b="1" dirty="0"/>
              <a:t>, 45 yr., radio correspondent</a:t>
            </a:r>
            <a:endParaRPr lang="ru-RU" b="1" dirty="0"/>
          </a:p>
          <a:p>
            <a:r>
              <a:rPr lang="en-US" dirty="0"/>
              <a:t>Those who come out onto the streets want satisfy their ego, first of all. They are not real fighters and seem to be untrusted. Many of them dream about destroying the system without bringing something positive to it.</a:t>
            </a:r>
          </a:p>
          <a:p>
            <a:endParaRPr lang="en-US" dirty="0"/>
          </a:p>
          <a:p>
            <a:endParaRPr lang="ru-RU" dirty="0"/>
          </a:p>
          <a:p>
            <a:endParaRPr lang="ru-RU" dirty="0"/>
          </a:p>
          <a:p>
            <a:endParaRPr lang="ru-RU" dirty="0"/>
          </a:p>
        </p:txBody>
      </p:sp>
    </p:spTree>
    <p:extLst>
      <p:ext uri="{BB962C8B-B14F-4D97-AF65-F5344CB8AC3E}">
        <p14:creationId xmlns:p14="http://schemas.microsoft.com/office/powerpoint/2010/main" val="213155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229600" cy="1066800"/>
          </a:xfrm>
        </p:spPr>
        <p:txBody>
          <a:bodyPr>
            <a:normAutofit fontScale="90000"/>
          </a:bodyPr>
          <a:lstStyle/>
          <a:p>
            <a:r>
              <a:rPr lang="en-US" dirty="0" smtClean="0"/>
              <a:t>Some myths about protests in </a:t>
            </a:r>
            <a:r>
              <a:rPr lang="en-US" smtClean="0"/>
              <a:t>modern Russia</a:t>
            </a:r>
            <a:endParaRPr lang="ru-RU" dirty="0"/>
          </a:p>
        </p:txBody>
      </p:sp>
      <p:sp>
        <p:nvSpPr>
          <p:cNvPr id="3" name="Содержимое 2"/>
          <p:cNvSpPr>
            <a:spLocks noGrp="1"/>
          </p:cNvSpPr>
          <p:nvPr>
            <p:ph sz="half" idx="1"/>
          </p:nvPr>
        </p:nvSpPr>
        <p:spPr>
          <a:xfrm>
            <a:off x="457200" y="2060848"/>
            <a:ext cx="4474840" cy="4714539"/>
          </a:xfrm>
        </p:spPr>
        <p:txBody>
          <a:bodyPr>
            <a:normAutofit/>
          </a:bodyPr>
          <a:lstStyle/>
          <a:p>
            <a:r>
              <a:rPr lang="en-US" sz="2400" dirty="0" smtClean="0"/>
              <a:t>Protests in </a:t>
            </a:r>
            <a:r>
              <a:rPr lang="en-US" sz="2400" dirty="0" err="1" smtClean="0"/>
              <a:t>Putin’s</a:t>
            </a:r>
            <a:r>
              <a:rPr lang="en-US" sz="2400" dirty="0" smtClean="0"/>
              <a:t> Russia have no tradition.</a:t>
            </a:r>
          </a:p>
          <a:p>
            <a:r>
              <a:rPr lang="en-US" sz="2400" dirty="0" smtClean="0"/>
              <a:t>Protests are week, fragile, underdeveloped, fragmented</a:t>
            </a:r>
          </a:p>
          <a:p>
            <a:r>
              <a:rPr lang="en-US" sz="2400" dirty="0" smtClean="0"/>
              <a:t>Protests are basically from liberal side of political spectrum </a:t>
            </a:r>
          </a:p>
          <a:p>
            <a:r>
              <a:rPr lang="en-US" sz="2400" dirty="0" smtClean="0"/>
              <a:t>Political opposition organizing protests claims democracy, civil rights, press freedom, etc.</a:t>
            </a:r>
            <a:endParaRPr lang="ru-RU" sz="2400" dirty="0"/>
          </a:p>
        </p:txBody>
      </p:sp>
      <p:pic>
        <p:nvPicPr>
          <p:cNvPr id="1026" name="Picture 2" descr="C:\Users\1\Pictures\Протест\big.jpg"/>
          <p:cNvPicPr>
            <a:picLocks noGrp="1" noChangeAspect="1" noChangeArrowheads="1"/>
          </p:cNvPicPr>
          <p:nvPr>
            <p:ph sz="half" idx="2"/>
          </p:nvPr>
        </p:nvPicPr>
        <p:blipFill>
          <a:blip r:embed="rId2" cstate="print"/>
          <a:srcRect/>
          <a:stretch>
            <a:fillRect/>
          </a:stretch>
        </p:blipFill>
        <p:spPr bwMode="auto">
          <a:xfrm>
            <a:off x="4858224" y="2564904"/>
            <a:ext cx="3972393" cy="26372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Five stages of protest movement </a:t>
            </a:r>
            <a:br>
              <a:rPr lang="en-US" dirty="0" smtClean="0"/>
            </a:br>
            <a:r>
              <a:rPr lang="en-US" dirty="0" smtClean="0"/>
              <a:t>in modern Russia (1990 – 2015)</a:t>
            </a:r>
            <a:endParaRPr lang="ru-RU" dirty="0"/>
          </a:p>
        </p:txBody>
      </p:sp>
      <p:sp>
        <p:nvSpPr>
          <p:cNvPr id="3" name="Содержимое 2"/>
          <p:cNvSpPr>
            <a:spLocks noGrp="1"/>
          </p:cNvSpPr>
          <p:nvPr>
            <p:ph sz="quarter" idx="1"/>
          </p:nvPr>
        </p:nvSpPr>
        <p:spPr/>
        <p:txBody>
          <a:bodyPr/>
          <a:lstStyle/>
          <a:p>
            <a:r>
              <a:rPr lang="en-US" dirty="0" smtClean="0"/>
              <a:t>1 stage – 1990 – 1991</a:t>
            </a:r>
          </a:p>
          <a:p>
            <a:r>
              <a:rPr lang="en-US" dirty="0" smtClean="0"/>
              <a:t>Mass democratic demonstrations and social movements against Communist party reign and the strike movement of workers. The most numerous public actions in the history of modern Russia.</a:t>
            </a:r>
            <a:endParaRPr lang="ru-RU" dirty="0" smtClean="0"/>
          </a:p>
          <a:p>
            <a:endParaRPr lang="ru-RU" dirty="0"/>
          </a:p>
        </p:txBody>
      </p:sp>
      <p:pic>
        <p:nvPicPr>
          <p:cNvPr id="2050" name="Picture 2" descr="C:\Users\1\Pictures\Ельцин ГКЧП митинг.jpg"/>
          <p:cNvPicPr>
            <a:picLocks noGrp="1" noChangeAspect="1" noChangeArrowheads="1"/>
          </p:cNvPicPr>
          <p:nvPr>
            <p:ph sz="quarter" idx="2"/>
          </p:nvPr>
        </p:nvPicPr>
        <p:blipFill>
          <a:blip r:embed="rId2" cstate="print"/>
          <a:srcRect/>
          <a:stretch>
            <a:fillRect/>
          </a:stretch>
        </p:blipFill>
        <p:spPr bwMode="auto">
          <a:xfrm>
            <a:off x="4307971" y="1851882"/>
            <a:ext cx="4887133" cy="3665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second stage (1992 – 1993)</a:t>
            </a:r>
            <a:endParaRPr lang="ru-RU" dirty="0"/>
          </a:p>
        </p:txBody>
      </p:sp>
      <p:sp>
        <p:nvSpPr>
          <p:cNvPr id="3" name="Содержимое 2"/>
          <p:cNvSpPr>
            <a:spLocks noGrp="1"/>
          </p:cNvSpPr>
          <p:nvPr>
            <p:ph sz="quarter" idx="1"/>
          </p:nvPr>
        </p:nvSpPr>
        <p:spPr/>
        <p:txBody>
          <a:bodyPr/>
          <a:lstStyle/>
          <a:p>
            <a:r>
              <a:rPr lang="en-US" dirty="0" smtClean="0"/>
              <a:t>political protest of the communist opposition against President </a:t>
            </a:r>
            <a:r>
              <a:rPr lang="en-US" dirty="0" err="1" smtClean="0"/>
              <a:t>Yeltsin</a:t>
            </a:r>
            <a:r>
              <a:rPr lang="en-US" dirty="0" smtClean="0"/>
              <a:t> with mass political mobilization of October 1993. </a:t>
            </a:r>
          </a:p>
          <a:p>
            <a:r>
              <a:rPr lang="en-US" dirty="0" smtClean="0"/>
              <a:t>The scale of protest less than in the previous period.</a:t>
            </a:r>
            <a:endParaRPr lang="ru-RU" dirty="0" smtClean="0"/>
          </a:p>
          <a:p>
            <a:endParaRPr lang="ru-RU"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716016" y="1196752"/>
            <a:ext cx="3600400" cy="2242007"/>
          </a:xfrm>
          <a:prstGeom prst="rect">
            <a:avLst/>
          </a:prstGeom>
          <a:noFill/>
          <a:ln w="9525">
            <a:noFill/>
            <a:miter lim="800000"/>
            <a:headEnd/>
            <a:tailEnd/>
          </a:ln>
          <a:effectLst/>
        </p:spPr>
      </p:pic>
      <p:pic>
        <p:nvPicPr>
          <p:cNvPr id="1027" name="Picture 3" descr="C:\Users\1\Pictures\Протест\000030Бед дом 4 окт.jpg"/>
          <p:cNvPicPr>
            <a:picLocks noChangeAspect="1" noChangeArrowheads="1"/>
          </p:cNvPicPr>
          <p:nvPr/>
        </p:nvPicPr>
        <p:blipFill>
          <a:blip r:embed="rId3" cstate="print"/>
          <a:srcRect/>
          <a:stretch>
            <a:fillRect/>
          </a:stretch>
        </p:blipFill>
        <p:spPr bwMode="auto">
          <a:xfrm>
            <a:off x="4716016" y="3573016"/>
            <a:ext cx="4108815" cy="2737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third stage (1994 -2004)</a:t>
            </a:r>
            <a:endParaRPr lang="ru-RU" dirty="0"/>
          </a:p>
        </p:txBody>
      </p:sp>
      <p:sp>
        <p:nvSpPr>
          <p:cNvPr id="3" name="Содержимое 2"/>
          <p:cNvSpPr>
            <a:spLocks noGrp="1"/>
          </p:cNvSpPr>
          <p:nvPr>
            <p:ph sz="quarter" idx="1"/>
          </p:nvPr>
        </p:nvSpPr>
        <p:spPr/>
        <p:txBody>
          <a:bodyPr/>
          <a:lstStyle/>
          <a:p>
            <a:r>
              <a:rPr lang="en-US" dirty="0" smtClean="0"/>
              <a:t>The growth of the workers strike movement</a:t>
            </a:r>
          </a:p>
          <a:p>
            <a:r>
              <a:rPr lang="en-US" dirty="0" smtClean="0"/>
              <a:t>Low level of political protest.</a:t>
            </a:r>
          </a:p>
          <a:p>
            <a:r>
              <a:rPr lang="en-US" dirty="0" smtClean="0"/>
              <a:t>“</a:t>
            </a:r>
            <a:r>
              <a:rPr lang="en-US" dirty="0" err="1" smtClean="0"/>
              <a:t>Putin’s</a:t>
            </a:r>
            <a:r>
              <a:rPr lang="en-US" dirty="0" smtClean="0"/>
              <a:t> consensus”</a:t>
            </a:r>
            <a:endParaRPr lang="ru-RU" dirty="0"/>
          </a:p>
        </p:txBody>
      </p:sp>
      <p:pic>
        <p:nvPicPr>
          <p:cNvPr id="2050" name="Picture 2" descr="C:\Users\1\Pictures\Протест\Забастовка.jpg"/>
          <p:cNvPicPr>
            <a:picLocks noGrp="1" noChangeAspect="1" noChangeArrowheads="1"/>
          </p:cNvPicPr>
          <p:nvPr>
            <p:ph sz="quarter" idx="2"/>
          </p:nvPr>
        </p:nvPicPr>
        <p:blipFill>
          <a:blip r:embed="rId2" cstate="print"/>
          <a:srcRect/>
          <a:stretch>
            <a:fillRect/>
          </a:stretch>
        </p:blipFill>
        <p:spPr bwMode="auto">
          <a:xfrm>
            <a:off x="4499992" y="1124744"/>
            <a:ext cx="4041775" cy="3022350"/>
          </a:xfrm>
          <a:prstGeom prst="rect">
            <a:avLst/>
          </a:prstGeom>
          <a:noFill/>
        </p:spPr>
      </p:pic>
      <p:pic>
        <p:nvPicPr>
          <p:cNvPr id="2051" name="Picture 3" descr="C:\Users\1\Pictures\Протест\Забастовка 1.jpg"/>
          <p:cNvPicPr>
            <a:picLocks noChangeAspect="1" noChangeArrowheads="1"/>
          </p:cNvPicPr>
          <p:nvPr/>
        </p:nvPicPr>
        <p:blipFill>
          <a:blip r:embed="rId3" cstate="print"/>
          <a:srcRect/>
          <a:stretch>
            <a:fillRect/>
          </a:stretch>
        </p:blipFill>
        <p:spPr bwMode="auto">
          <a:xfrm>
            <a:off x="4644008" y="4221088"/>
            <a:ext cx="3431853" cy="22612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fourth period (2005 -2010)</a:t>
            </a:r>
            <a:endParaRPr lang="ru-RU" dirty="0"/>
          </a:p>
        </p:txBody>
      </p:sp>
      <p:sp>
        <p:nvSpPr>
          <p:cNvPr id="3" name="Содержимое 2"/>
          <p:cNvSpPr>
            <a:spLocks noGrp="1"/>
          </p:cNvSpPr>
          <p:nvPr>
            <p:ph sz="quarter" idx="1"/>
          </p:nvPr>
        </p:nvSpPr>
        <p:spPr>
          <a:xfrm>
            <a:off x="457200" y="1219200"/>
            <a:ext cx="4186808" cy="5450160"/>
          </a:xfrm>
        </p:spPr>
        <p:txBody>
          <a:bodyPr>
            <a:normAutofit fontScale="92500" lnSpcReduction="10000"/>
          </a:bodyPr>
          <a:lstStyle/>
          <a:p>
            <a:r>
              <a:rPr lang="en-US" dirty="0" smtClean="0"/>
              <a:t>Rebirth and growth of political protest</a:t>
            </a:r>
          </a:p>
          <a:p>
            <a:r>
              <a:rPr lang="en-US" dirty="0" smtClean="0"/>
              <a:t>Mass protests of old age pensioners against </a:t>
            </a:r>
            <a:r>
              <a:rPr lang="en-US" dirty="0" err="1" smtClean="0"/>
              <a:t>Putin’s</a:t>
            </a:r>
            <a:r>
              <a:rPr lang="en-US" dirty="0" smtClean="0"/>
              <a:t> monetization social reforms – 2005</a:t>
            </a:r>
          </a:p>
          <a:p>
            <a:r>
              <a:rPr lang="en-US" dirty="0" smtClean="0"/>
              <a:t>Protest of the car owners 2007-2010</a:t>
            </a:r>
          </a:p>
          <a:p>
            <a:r>
              <a:rPr lang="en-US" dirty="0" smtClean="0"/>
              <a:t>Ecological protests 2007 – 2010</a:t>
            </a:r>
          </a:p>
          <a:p>
            <a:r>
              <a:rPr lang="en-US" dirty="0" smtClean="0"/>
              <a:t>Protest in the </a:t>
            </a:r>
            <a:r>
              <a:rPr lang="en-US" dirty="0" err="1" smtClean="0"/>
              <a:t>Rissian</a:t>
            </a:r>
            <a:r>
              <a:rPr lang="en-US" dirty="0" smtClean="0"/>
              <a:t> regions against local authorities </a:t>
            </a:r>
            <a:endParaRPr lang="ru-RU" dirty="0" smtClean="0"/>
          </a:p>
          <a:p>
            <a:r>
              <a:rPr lang="en-US" dirty="0" smtClean="0"/>
              <a:t>Protest of the Russian nationalists</a:t>
            </a:r>
            <a:endParaRPr lang="ru-RU" dirty="0"/>
          </a:p>
        </p:txBody>
      </p:sp>
      <p:pic>
        <p:nvPicPr>
          <p:cNvPr id="3074" name="Picture 2" descr="C:\Users\1\Pictures\Протест\АВто.jpg"/>
          <p:cNvPicPr>
            <a:picLocks noGrp="1" noChangeAspect="1" noChangeArrowheads="1"/>
          </p:cNvPicPr>
          <p:nvPr>
            <p:ph sz="quarter" idx="2"/>
          </p:nvPr>
        </p:nvPicPr>
        <p:blipFill>
          <a:blip r:embed="rId2" cstate="print"/>
          <a:srcRect/>
          <a:stretch>
            <a:fillRect/>
          </a:stretch>
        </p:blipFill>
        <p:spPr bwMode="auto">
          <a:xfrm>
            <a:off x="5004048" y="4937862"/>
            <a:ext cx="3310136" cy="1920138"/>
          </a:xfrm>
          <a:prstGeom prst="rect">
            <a:avLst/>
          </a:prstGeom>
          <a:noFill/>
        </p:spPr>
      </p:pic>
      <p:pic>
        <p:nvPicPr>
          <p:cNvPr id="3075" name="Picture 3" descr="C:\Users\1\Pictures\Протест\националисты.jpg"/>
          <p:cNvPicPr>
            <a:picLocks noChangeAspect="1" noChangeArrowheads="1"/>
          </p:cNvPicPr>
          <p:nvPr/>
        </p:nvPicPr>
        <p:blipFill>
          <a:blip r:embed="rId3" cstate="print"/>
          <a:srcRect/>
          <a:stretch>
            <a:fillRect/>
          </a:stretch>
        </p:blipFill>
        <p:spPr bwMode="auto">
          <a:xfrm>
            <a:off x="5004048" y="2996952"/>
            <a:ext cx="3456384" cy="1947021"/>
          </a:xfrm>
          <a:prstGeom prst="rect">
            <a:avLst/>
          </a:prstGeom>
          <a:noFill/>
        </p:spPr>
      </p:pic>
      <p:pic>
        <p:nvPicPr>
          <p:cNvPr id="3076" name="Picture 4" descr="C:\Users\1\Pictures\Протест\ПЕнсионеры.jpg"/>
          <p:cNvPicPr>
            <a:picLocks noChangeAspect="1" noChangeArrowheads="1"/>
          </p:cNvPicPr>
          <p:nvPr/>
        </p:nvPicPr>
        <p:blipFill>
          <a:blip r:embed="rId4" cstate="print"/>
          <a:srcRect/>
          <a:stretch>
            <a:fillRect/>
          </a:stretch>
        </p:blipFill>
        <p:spPr bwMode="auto">
          <a:xfrm>
            <a:off x="5148064" y="1196752"/>
            <a:ext cx="3203848" cy="192559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Finally, the fifth period since 2011</a:t>
            </a:r>
            <a:endParaRPr lang="ru-RU" dirty="0"/>
          </a:p>
        </p:txBody>
      </p:sp>
      <p:sp>
        <p:nvSpPr>
          <p:cNvPr id="3" name="Содержимое 2"/>
          <p:cNvSpPr>
            <a:spLocks noGrp="1"/>
          </p:cNvSpPr>
          <p:nvPr>
            <p:ph sz="quarter" idx="1"/>
          </p:nvPr>
        </p:nvSpPr>
        <p:spPr>
          <a:xfrm>
            <a:off x="323528" y="1219200"/>
            <a:ext cx="4175320" cy="5450160"/>
          </a:xfrm>
        </p:spPr>
        <p:txBody>
          <a:bodyPr>
            <a:normAutofit fontScale="92500" lnSpcReduction="20000"/>
          </a:bodyPr>
          <a:lstStyle/>
          <a:p>
            <a:r>
              <a:rPr lang="en-US" dirty="0" smtClean="0"/>
              <a:t>Following the December 4, 2011 parliamentary elections, thousands of Muscovites took to the streets to protest reports of electoral fraud. </a:t>
            </a:r>
          </a:p>
          <a:p>
            <a:r>
              <a:rPr lang="en-US" dirty="0" smtClean="0"/>
              <a:t>Within the week, protests calling for “fair elections” had spread to other large Russian cities; </a:t>
            </a:r>
          </a:p>
          <a:p>
            <a:r>
              <a:rPr lang="en-US" dirty="0" smtClean="0"/>
              <a:t>over 30,000 citizens pledged virtual support for the opposition on </a:t>
            </a:r>
            <a:r>
              <a:rPr lang="en-US" dirty="0" err="1" smtClean="0"/>
              <a:t>Facebook</a:t>
            </a:r>
            <a:r>
              <a:rPr lang="en-US" dirty="0" smtClean="0"/>
              <a:t>; and the street-based protests attracted a diverse range of discontented citizens. </a:t>
            </a:r>
          </a:p>
        </p:txBody>
      </p:sp>
      <p:pic>
        <p:nvPicPr>
          <p:cNvPr id="4098" name="Picture 2" descr="C:\Users\1\Pictures\Протест\0_ad289_93e279aa_XXL.jpg"/>
          <p:cNvPicPr>
            <a:picLocks noGrp="1" noChangeAspect="1" noChangeArrowheads="1"/>
          </p:cNvPicPr>
          <p:nvPr>
            <p:ph sz="quarter" idx="2"/>
          </p:nvPr>
        </p:nvPicPr>
        <p:blipFill>
          <a:blip r:embed="rId2" cstate="print"/>
          <a:srcRect/>
          <a:stretch>
            <a:fillRect/>
          </a:stretch>
        </p:blipFill>
        <p:spPr bwMode="auto">
          <a:xfrm>
            <a:off x="4644008" y="1124744"/>
            <a:ext cx="4041775" cy="2816343"/>
          </a:xfrm>
          <a:prstGeom prst="rect">
            <a:avLst/>
          </a:prstGeom>
          <a:noFill/>
        </p:spPr>
      </p:pic>
      <p:pic>
        <p:nvPicPr>
          <p:cNvPr id="4100" name="Picture 4" descr="C:\Users\1\Pictures\Протест\big.jpg"/>
          <p:cNvPicPr>
            <a:picLocks noChangeAspect="1" noChangeArrowheads="1"/>
          </p:cNvPicPr>
          <p:nvPr/>
        </p:nvPicPr>
        <p:blipFill>
          <a:blip r:embed="rId3" cstate="print"/>
          <a:srcRect/>
          <a:stretch>
            <a:fillRect/>
          </a:stretch>
        </p:blipFill>
        <p:spPr bwMode="auto">
          <a:xfrm>
            <a:off x="5004048" y="3933056"/>
            <a:ext cx="3744416" cy="2485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Finally, the fifth period since 2011</a:t>
            </a:r>
            <a:endParaRPr lang="ru-RU" dirty="0"/>
          </a:p>
        </p:txBody>
      </p:sp>
      <p:sp>
        <p:nvSpPr>
          <p:cNvPr id="3" name="Содержимое 2"/>
          <p:cNvSpPr>
            <a:spLocks noGrp="1"/>
          </p:cNvSpPr>
          <p:nvPr>
            <p:ph sz="quarter" idx="1"/>
          </p:nvPr>
        </p:nvSpPr>
        <p:spPr/>
        <p:txBody>
          <a:bodyPr>
            <a:normAutofit fontScale="92500" lnSpcReduction="20000"/>
          </a:bodyPr>
          <a:lstStyle/>
          <a:p>
            <a:r>
              <a:rPr lang="en-US" dirty="0" smtClean="0"/>
              <a:t>Young urban professionals marched alongside pensioners and intellectuals, and the ideological spectrum ranged from liberal and communist to nationalist and monarchist.</a:t>
            </a:r>
            <a:endParaRPr lang="ru-RU" dirty="0" smtClean="0"/>
          </a:p>
          <a:p>
            <a:r>
              <a:rPr lang="en-US" dirty="0" smtClean="0"/>
              <a:t>Official police estimates suggested 25,000 had joined the demonstrations, while various opposition leaders claimed the crowds reached up to 150,000</a:t>
            </a:r>
            <a:endParaRPr lang="ru-RU" dirty="0"/>
          </a:p>
        </p:txBody>
      </p:sp>
      <p:pic>
        <p:nvPicPr>
          <p:cNvPr id="5" name="Picture 3" descr="C:\Users\1\Pictures\Протест\745-800x533.jpg"/>
          <p:cNvPicPr>
            <a:picLocks noGrp="1" noChangeAspect="1" noChangeArrowheads="1"/>
          </p:cNvPicPr>
          <p:nvPr>
            <p:ph sz="quarter" idx="2"/>
          </p:nvPr>
        </p:nvPicPr>
        <p:blipFill>
          <a:blip r:embed="rId2" cstate="print"/>
          <a:srcRect/>
          <a:stretch>
            <a:fillRect/>
          </a:stretch>
        </p:blipFill>
        <p:spPr bwMode="auto">
          <a:xfrm>
            <a:off x="4499992" y="1124744"/>
            <a:ext cx="4041775" cy="2692833"/>
          </a:xfrm>
          <a:prstGeom prst="rect">
            <a:avLst/>
          </a:prstGeom>
          <a:noFill/>
        </p:spPr>
      </p:pic>
      <p:pic>
        <p:nvPicPr>
          <p:cNvPr id="5122" name="Picture 2" descr="C:\Users\1\Pictures\Протест\25858_900.jpg"/>
          <p:cNvPicPr>
            <a:picLocks noChangeAspect="1" noChangeArrowheads="1"/>
          </p:cNvPicPr>
          <p:nvPr/>
        </p:nvPicPr>
        <p:blipFill>
          <a:blip r:embed="rId3" cstate="print"/>
          <a:srcRect/>
          <a:stretch>
            <a:fillRect/>
          </a:stretch>
        </p:blipFill>
        <p:spPr bwMode="auto">
          <a:xfrm>
            <a:off x="4716016" y="3861048"/>
            <a:ext cx="3998218" cy="21990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512</TotalTime>
  <Words>1188</Words>
  <Application>Microsoft Office PowerPoint</Application>
  <PresentationFormat>On-screen Show (4:3)</PresentationFormat>
  <Paragraphs>116</Paragraphs>
  <Slides>24</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24</vt:i4>
      </vt:variant>
    </vt:vector>
  </HeadingPairs>
  <TitlesOfParts>
    <vt:vector size="39" baseType="lpstr">
      <vt:lpstr>Arial</vt:lpstr>
      <vt:lpstr>Bookman Old Style</vt:lpstr>
      <vt:lpstr>Calibri</vt:lpstr>
      <vt:lpstr>Cambria</vt:lpstr>
      <vt:lpstr>Georgia</vt:lpstr>
      <vt:lpstr>Gill Sans MT</vt:lpstr>
      <vt:lpstr>Trebuchet MS</vt:lpstr>
      <vt:lpstr>Verdana</vt:lpstr>
      <vt:lpstr>Wingdings</vt:lpstr>
      <vt:lpstr>Wingdings 2</vt:lpstr>
      <vt:lpstr>Wingdings 3</vt:lpstr>
      <vt:lpstr>Аспект</vt:lpstr>
      <vt:lpstr>Городская</vt:lpstr>
      <vt:lpstr>Начальная</vt:lpstr>
      <vt:lpstr>Тема Office</vt:lpstr>
      <vt:lpstr>Russian journalists  Attitude to protests</vt:lpstr>
      <vt:lpstr>Basic understanding of political protest in modern political science</vt:lpstr>
      <vt:lpstr>Some myths about protests in modern Russia</vt:lpstr>
      <vt:lpstr>Five stages of protest movement  in modern Russia (1990 – 2015)</vt:lpstr>
      <vt:lpstr>The second stage (1992 – 1993)</vt:lpstr>
      <vt:lpstr>The third stage (1994 -2004)</vt:lpstr>
      <vt:lpstr>The fourth period (2005 -2010)</vt:lpstr>
      <vt:lpstr>Finally, the fifth period since 2011</vt:lpstr>
      <vt:lpstr>Finally, the fifth period since 2011</vt:lpstr>
      <vt:lpstr>Structure of the Russian protest</vt:lpstr>
      <vt:lpstr>Geography of the protest and geography of the survey</vt:lpstr>
      <vt:lpstr>Survey data  Russian journalists attitude to protest: split, but still negative</vt:lpstr>
      <vt:lpstr>Structure of the journalist’s attitude to protest: the factor model </vt:lpstr>
      <vt:lpstr>New media journalist are more likely to support protest</vt:lpstr>
      <vt:lpstr>Metropolitan and provincial journalists: different in their attitude to protest</vt:lpstr>
      <vt:lpstr>Traditional media journalists: more conservative, especially in province</vt:lpstr>
      <vt:lpstr>Structural model of the Russian journalists positive attitude motivation to political protest </vt:lpstr>
      <vt:lpstr>Why do journalists support protests?  Factors</vt:lpstr>
      <vt:lpstr>Why do journalists support protests?  Factors</vt:lpstr>
      <vt:lpstr>Why do journalists support protests?  Factors</vt:lpstr>
      <vt:lpstr>Structural model of the Russian journalists negative attitude motivation to political protest </vt:lpstr>
      <vt:lpstr>Why do journalists neglect protests?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Russian journalists  Attitude to protests</dc:title>
  <dc:creator>Гавра</dc:creator>
  <cp:lastModifiedBy>Svetlana Pasti</cp:lastModifiedBy>
  <cp:revision>21</cp:revision>
  <cp:lastPrinted>2015-09-14T09:27:19Z</cp:lastPrinted>
  <dcterms:created xsi:type="dcterms:W3CDTF">2015-08-27T21:30:19Z</dcterms:created>
  <dcterms:modified xsi:type="dcterms:W3CDTF">2015-09-14T09:27:37Z</dcterms:modified>
</cp:coreProperties>
</file>