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4"/>
  </p:notesMasterIdLst>
  <p:sldIdLst>
    <p:sldId id="280" r:id="rId2"/>
    <p:sldId id="462" r:id="rId3"/>
    <p:sldId id="463" r:id="rId4"/>
    <p:sldId id="464" r:id="rId5"/>
    <p:sldId id="315" r:id="rId6"/>
    <p:sldId id="410" r:id="rId7"/>
    <p:sldId id="465" r:id="rId8"/>
    <p:sldId id="411" r:id="rId9"/>
    <p:sldId id="413" r:id="rId10"/>
    <p:sldId id="414" r:id="rId11"/>
    <p:sldId id="415" r:id="rId12"/>
    <p:sldId id="416" r:id="rId13"/>
    <p:sldId id="417" r:id="rId14"/>
    <p:sldId id="466" r:id="rId15"/>
    <p:sldId id="418" r:id="rId16"/>
    <p:sldId id="419" r:id="rId17"/>
    <p:sldId id="420" r:id="rId18"/>
    <p:sldId id="421" r:id="rId19"/>
    <p:sldId id="422" r:id="rId20"/>
    <p:sldId id="423" r:id="rId21"/>
    <p:sldId id="424" r:id="rId22"/>
    <p:sldId id="425" r:id="rId23"/>
    <p:sldId id="426" r:id="rId24"/>
    <p:sldId id="427" r:id="rId25"/>
    <p:sldId id="428" r:id="rId26"/>
    <p:sldId id="429" r:id="rId27"/>
    <p:sldId id="430" r:id="rId28"/>
    <p:sldId id="431" r:id="rId29"/>
    <p:sldId id="432" r:id="rId30"/>
    <p:sldId id="433" r:id="rId31"/>
    <p:sldId id="434" r:id="rId32"/>
    <p:sldId id="435" r:id="rId33"/>
    <p:sldId id="470" r:id="rId34"/>
    <p:sldId id="471" r:id="rId35"/>
    <p:sldId id="472" r:id="rId36"/>
    <p:sldId id="436" r:id="rId37"/>
    <p:sldId id="437" r:id="rId38"/>
    <p:sldId id="438" r:id="rId39"/>
    <p:sldId id="467" r:id="rId40"/>
    <p:sldId id="469" r:id="rId41"/>
    <p:sldId id="468" r:id="rId42"/>
    <p:sldId id="408" r:id="rId43"/>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615" autoAdjust="0"/>
    <p:restoredTop sz="99826" autoAdjust="0"/>
  </p:normalViewPr>
  <p:slideViewPr>
    <p:cSldViewPr>
      <p:cViewPr>
        <p:scale>
          <a:sx n="80" d="100"/>
          <a:sy n="80" d="100"/>
        </p:scale>
        <p:origin x="-594" y="-72"/>
      </p:cViewPr>
      <p:guideLst>
        <p:guide orient="horz" pos="2160"/>
        <p:guide pos="2880"/>
      </p:guideLst>
    </p:cSldViewPr>
  </p:slideViewPr>
  <p:outlineViewPr>
    <p:cViewPr>
      <p:scale>
        <a:sx n="33" d="100"/>
        <a:sy n="33" d="100"/>
      </p:scale>
      <p:origin x="0" y="20208"/>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defRPr sz="1200">
                <a:latin typeface="Calibri" pitchFamily="34" charset="0"/>
              </a:defRPr>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pitchFamily="34" charset="0"/>
              </a:defRPr>
            </a:lvl1pPr>
          </a:lstStyle>
          <a:p>
            <a:fld id="{059B8DC0-9C1C-4CA1-B30E-59DFB99A560C}" type="datetimeFigureOut">
              <a:rPr lang="zh-CN" altLang="en-US"/>
              <a:pPr/>
              <a:t>2013-1-31</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5" name="备注占位符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6" name="页脚占位符 5"/>
          <p:cNvSpPr>
            <a:spLocks noGrp="1"/>
          </p:cNvSpPr>
          <p:nvPr>
            <p:ph type="ftr" sz="quarter" idx="4"/>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sz="1200">
                <a:latin typeface="Calibri" pitchFamily="34" charset="0"/>
              </a:defRPr>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itchFamily="34" charset="0"/>
              </a:defRPr>
            </a:lvl1pPr>
          </a:lstStyle>
          <a:p>
            <a:fld id="{3EBBF476-0904-465C-A777-7F2A4D920428}" type="slidenum">
              <a:rPr lang="zh-CN" altLang="en-US"/>
              <a:pPr/>
              <a:t>‹#›</a:t>
            </a:fld>
            <a:endParaRPr lang="zh-CN"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幻灯片图像占位符 1"/>
          <p:cNvSpPr>
            <a:spLocks noGrp="1" noRot="1" noChangeAspect="1" noTextEdit="1"/>
          </p:cNvSpPr>
          <p:nvPr>
            <p:ph type="sldImg"/>
          </p:nvPr>
        </p:nvSpPr>
        <p:spPr bwMode="auto">
          <a:noFill/>
          <a:ln>
            <a:solidFill>
              <a:srgbClr val="000000"/>
            </a:solidFill>
            <a:miter lim="800000"/>
            <a:headEnd/>
            <a:tailEnd/>
          </a:ln>
        </p:spPr>
      </p:sp>
      <p:sp>
        <p:nvSpPr>
          <p:cNvPr id="47107" name="备注占位符 2"/>
          <p:cNvSpPr>
            <a:spLocks noGrp="1"/>
          </p:cNvSpPr>
          <p:nvPr>
            <p:ph type="body" idx="1"/>
          </p:nvPr>
        </p:nvSpPr>
        <p:spPr bwMode="auto">
          <a:noFill/>
        </p:spPr>
        <p:txBody>
          <a:bodyPr/>
          <a:lstStyle/>
          <a:p>
            <a:endParaRPr lang="zh-CN" altLang="en-US" smtClean="0"/>
          </a:p>
        </p:txBody>
      </p:sp>
      <p:sp>
        <p:nvSpPr>
          <p:cNvPr id="47108" name="灯片编号占位符 3"/>
          <p:cNvSpPr>
            <a:spLocks noGrp="1"/>
          </p:cNvSpPr>
          <p:nvPr>
            <p:ph type="sldNum" sz="quarter" idx="5"/>
          </p:nvPr>
        </p:nvSpPr>
        <p:spPr bwMode="auto">
          <a:noFill/>
          <a:ln>
            <a:miter lim="800000"/>
            <a:headEnd/>
            <a:tailEnd/>
          </a:ln>
        </p:spPr>
        <p:txBody>
          <a:bodyPr/>
          <a:lstStyle/>
          <a:p>
            <a:fld id="{D9B57003-1CBC-4DC1-8786-0677FF18F804}" type="slidenum">
              <a:rPr lang="zh-CN" altLang="en-US"/>
              <a:pPr/>
              <a:t>5</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spTree>
      <p:nvGrpSpPr>
        <p:cNvPr id="1" name=""/>
        <p:cNvGrpSpPr/>
        <p:nvPr/>
      </p:nvGrpSpPr>
      <p:grpSpPr>
        <a:xfrm>
          <a:off x="0" y="0"/>
          <a:ext cx="0" cy="0"/>
          <a:chOff x="0" y="0"/>
          <a:chExt cx="0" cy="0"/>
        </a:xfrm>
      </p:grpSpPr>
      <p:grpSp>
        <p:nvGrpSpPr>
          <p:cNvPr id="4" name="Group 2"/>
          <p:cNvGrpSpPr>
            <a:grpSpLocks/>
          </p:cNvGrpSpPr>
          <p:nvPr/>
        </p:nvGrpSpPr>
        <p:grpSpPr bwMode="auto">
          <a:xfrm>
            <a:off x="-7758113" y="1463675"/>
            <a:ext cx="16902113" cy="10795000"/>
            <a:chOff x="-4887" y="922"/>
            <a:chExt cx="10647" cy="6800"/>
          </a:xfrm>
        </p:grpSpPr>
        <p:sp>
          <p:nvSpPr>
            <p:cNvPr id="5" name="Freeform 3"/>
            <p:cNvSpPr>
              <a:spLocks/>
            </p:cNvSpPr>
            <p:nvPr/>
          </p:nvSpPr>
          <p:spPr bwMode="auto">
            <a:xfrm>
              <a:off x="2061" y="1707"/>
              <a:ext cx="3699" cy="2613"/>
            </a:xfrm>
            <a:custGeom>
              <a:avLst/>
              <a:gdLst/>
              <a:ahLst/>
              <a:cxnLst>
                <a:cxn ang="0">
                  <a:pos x="1523" y="2611"/>
                </a:cxn>
                <a:cxn ang="0">
                  <a:pos x="3698" y="2612"/>
                </a:cxn>
                <a:cxn ang="0">
                  <a:pos x="3698" y="2228"/>
                </a:cxn>
                <a:cxn ang="0">
                  <a:pos x="0" y="0"/>
                </a:cxn>
                <a:cxn ang="0">
                  <a:pos x="160" y="118"/>
                </a:cxn>
                <a:cxn ang="0">
                  <a:pos x="292" y="219"/>
                </a:cxn>
                <a:cxn ang="0">
                  <a:pos x="441" y="347"/>
                </a:cxn>
                <a:cxn ang="0">
                  <a:pos x="585" y="482"/>
                </a:cxn>
                <a:cxn ang="0">
                  <a:pos x="796" y="711"/>
                </a:cxn>
                <a:cxn ang="0">
                  <a:pos x="983" y="955"/>
                </a:cxn>
                <a:cxn ang="0">
                  <a:pos x="1119" y="1168"/>
                </a:cxn>
                <a:cxn ang="0">
                  <a:pos x="1238" y="1388"/>
                </a:cxn>
                <a:cxn ang="0">
                  <a:pos x="1331" y="1608"/>
                </a:cxn>
                <a:cxn ang="0">
                  <a:pos x="1400" y="1809"/>
                </a:cxn>
                <a:cxn ang="0">
                  <a:pos x="1447" y="1979"/>
                </a:cxn>
                <a:cxn ang="0">
                  <a:pos x="1490" y="2190"/>
                </a:cxn>
                <a:cxn ang="0">
                  <a:pos x="1511" y="2374"/>
                </a:cxn>
                <a:cxn ang="0">
                  <a:pos x="1523" y="2611"/>
                </a:cxn>
              </a:cxnLst>
              <a:rect l="0" t="0" r="r" b="b"/>
              <a:pathLst>
                <a:path w="3699" h="2613">
                  <a:moveTo>
                    <a:pt x="1523" y="2611"/>
                  </a:moveTo>
                  <a:lnTo>
                    <a:pt x="3698" y="2612"/>
                  </a:lnTo>
                  <a:lnTo>
                    <a:pt x="3698" y="2228"/>
                  </a:lnTo>
                  <a:lnTo>
                    <a:pt x="0" y="0"/>
                  </a:lnTo>
                  <a:lnTo>
                    <a:pt x="160" y="118"/>
                  </a:lnTo>
                  <a:lnTo>
                    <a:pt x="292" y="219"/>
                  </a:lnTo>
                  <a:lnTo>
                    <a:pt x="441" y="347"/>
                  </a:lnTo>
                  <a:lnTo>
                    <a:pt x="585" y="482"/>
                  </a:lnTo>
                  <a:lnTo>
                    <a:pt x="796" y="711"/>
                  </a:lnTo>
                  <a:lnTo>
                    <a:pt x="983" y="955"/>
                  </a:lnTo>
                  <a:lnTo>
                    <a:pt x="1119" y="1168"/>
                  </a:lnTo>
                  <a:lnTo>
                    <a:pt x="1238" y="1388"/>
                  </a:lnTo>
                  <a:lnTo>
                    <a:pt x="1331" y="1608"/>
                  </a:lnTo>
                  <a:lnTo>
                    <a:pt x="1400" y="1809"/>
                  </a:lnTo>
                  <a:lnTo>
                    <a:pt x="1447" y="1979"/>
                  </a:lnTo>
                  <a:lnTo>
                    <a:pt x="1490" y="2190"/>
                  </a:lnTo>
                  <a:lnTo>
                    <a:pt x="1511" y="2374"/>
                  </a:lnTo>
                  <a:lnTo>
                    <a:pt x="1523" y="2611"/>
                  </a:lnTo>
                </a:path>
              </a:pathLst>
            </a:custGeom>
            <a:gradFill rotWithShape="0">
              <a:gsLst>
                <a:gs pos="0">
                  <a:schemeClr val="folHlink">
                    <a:gamma/>
                    <a:shade val="46275"/>
                    <a:invGamma/>
                  </a:schemeClr>
                </a:gs>
                <a:gs pos="100000">
                  <a:schemeClr val="folHlink"/>
                </a:gs>
              </a:gsLst>
              <a:lin ang="0" scaled="1"/>
            </a:gradFill>
            <a:ln w="9525">
              <a:noFill/>
              <a:round/>
              <a:headEnd type="none" w="sm" len="sm"/>
              <a:tailEnd type="none" w="sm" len="sm"/>
            </a:ln>
            <a:effectLst/>
          </p:spPr>
          <p:txBody>
            <a:bodyPr/>
            <a:lstStyle/>
            <a:p>
              <a:pPr>
                <a:defRPr/>
              </a:pPr>
              <a:endParaRPr lang="zh-CN" altLang="en-US">
                <a:latin typeface="Times New Roman" pitchFamily="18" charset="0"/>
              </a:endParaRPr>
            </a:p>
          </p:txBody>
        </p:sp>
        <p:sp>
          <p:nvSpPr>
            <p:cNvPr id="6" name="Arc 4"/>
            <p:cNvSpPr>
              <a:spLocks/>
            </p:cNvSpPr>
            <p:nvPr/>
          </p:nvSpPr>
          <p:spPr bwMode="auto">
            <a:xfrm>
              <a:off x="-4887" y="922"/>
              <a:ext cx="8474" cy="6800"/>
            </a:xfrm>
            <a:custGeom>
              <a:avLst/>
              <a:gdLst>
                <a:gd name="T0" fmla="*/ 8474 w 43200"/>
                <a:gd name="T1" fmla="*/ 3400 h 43200"/>
                <a:gd name="T2" fmla="*/ 4900 w 43200"/>
                <a:gd name="T3" fmla="*/ 42 h 43200"/>
                <a:gd name="T4" fmla="*/ 4237 w 43200"/>
                <a:gd name="T5" fmla="*/ 3400 h 43200"/>
                <a:gd name="T6" fmla="*/ 0 60000 65536"/>
                <a:gd name="T7" fmla="*/ 0 60000 65536"/>
                <a:gd name="T8" fmla="*/ 0 60000 65536"/>
              </a:gdLst>
              <a:ahLst/>
              <a:cxnLst>
                <a:cxn ang="T6">
                  <a:pos x="T0" y="T1"/>
                </a:cxn>
                <a:cxn ang="T7">
                  <a:pos x="T2" y="T3"/>
                </a:cxn>
                <a:cxn ang="T8">
                  <a:pos x="T4" y="T5"/>
                </a:cxn>
              </a:cxnLst>
              <a:rect l="0" t="0" r="r" b="b"/>
              <a:pathLst>
                <a:path w="43200" h="43200" fill="none" extrusionOk="0">
                  <a:moveTo>
                    <a:pt x="43200" y="21600"/>
                  </a:moveTo>
                  <a:cubicBezTo>
                    <a:pt x="43200" y="33529"/>
                    <a:pt x="33529" y="43200"/>
                    <a:pt x="21600" y="43200"/>
                  </a:cubicBezTo>
                  <a:cubicBezTo>
                    <a:pt x="9670" y="43200"/>
                    <a:pt x="0" y="33529"/>
                    <a:pt x="0" y="21600"/>
                  </a:cubicBezTo>
                  <a:cubicBezTo>
                    <a:pt x="0" y="9670"/>
                    <a:pt x="9670" y="0"/>
                    <a:pt x="21600" y="0"/>
                  </a:cubicBezTo>
                  <a:cubicBezTo>
                    <a:pt x="22731" y="-1"/>
                    <a:pt x="23861" y="88"/>
                    <a:pt x="24979" y="265"/>
                  </a:cubicBezTo>
                </a:path>
                <a:path w="43200" h="43200" stroke="0" extrusionOk="0">
                  <a:moveTo>
                    <a:pt x="43200" y="21600"/>
                  </a:moveTo>
                  <a:cubicBezTo>
                    <a:pt x="43200" y="33529"/>
                    <a:pt x="33529" y="43200"/>
                    <a:pt x="21600" y="43200"/>
                  </a:cubicBezTo>
                  <a:cubicBezTo>
                    <a:pt x="9670" y="43200"/>
                    <a:pt x="0" y="33529"/>
                    <a:pt x="0" y="21600"/>
                  </a:cubicBezTo>
                  <a:cubicBezTo>
                    <a:pt x="0" y="9670"/>
                    <a:pt x="9670" y="0"/>
                    <a:pt x="21600" y="0"/>
                  </a:cubicBezTo>
                  <a:cubicBezTo>
                    <a:pt x="22731" y="-1"/>
                    <a:pt x="23861" y="88"/>
                    <a:pt x="24979" y="265"/>
                  </a:cubicBezTo>
                  <a:lnTo>
                    <a:pt x="21600" y="21600"/>
                  </a:lnTo>
                  <a:lnTo>
                    <a:pt x="43200" y="21600"/>
                  </a:lnTo>
                  <a:close/>
                </a:path>
              </a:pathLst>
            </a:custGeom>
            <a:noFill/>
            <a:ln w="12700" cap="sq">
              <a:solidFill>
                <a:schemeClr val="folHlink"/>
              </a:solidFill>
              <a:round/>
              <a:headEnd type="none" w="sm" len="sm"/>
              <a:tailEnd type="none" w="sm" len="sm"/>
            </a:ln>
          </p:spPr>
          <p:txBody>
            <a:bodyPr/>
            <a:lstStyle/>
            <a:p>
              <a:endParaRPr lang="en-US"/>
            </a:p>
          </p:txBody>
        </p:sp>
      </p:grpSp>
      <p:sp>
        <p:nvSpPr>
          <p:cNvPr id="99333" name="Rectangle 5"/>
          <p:cNvSpPr>
            <a:spLocks noGrp="1" noChangeArrowheads="1"/>
          </p:cNvSpPr>
          <p:nvPr>
            <p:ph type="ctrTitle" sz="quarter"/>
          </p:nvPr>
        </p:nvSpPr>
        <p:spPr>
          <a:xfrm>
            <a:off x="1293813" y="762000"/>
            <a:ext cx="7772400" cy="1143000"/>
          </a:xfrm>
        </p:spPr>
        <p:txBody>
          <a:bodyPr anchor="b"/>
          <a:lstStyle>
            <a:lvl1pPr>
              <a:defRPr/>
            </a:lvl1pPr>
          </a:lstStyle>
          <a:p>
            <a:r>
              <a:rPr lang="zh-CN" altLang="en-US" smtClean="0"/>
              <a:t>单击此处编辑母版标题样式</a:t>
            </a:r>
            <a:endParaRPr lang="zh-CN" altLang="en-US"/>
          </a:p>
        </p:txBody>
      </p:sp>
      <p:sp>
        <p:nvSpPr>
          <p:cNvPr id="99334" name="Rectangle 6"/>
          <p:cNvSpPr>
            <a:spLocks noGrp="1" noChangeArrowheads="1"/>
          </p:cNvSpPr>
          <p:nvPr>
            <p:ph type="subTitle" sz="quarter" idx="1"/>
          </p:nvPr>
        </p:nvSpPr>
        <p:spPr>
          <a:xfrm>
            <a:off x="3429000" y="2085975"/>
            <a:ext cx="5638800" cy="1038225"/>
          </a:xfrm>
        </p:spPr>
        <p:txBody>
          <a:bodyPr lIns="92075" rIns="92075"/>
          <a:lstStyle>
            <a:lvl1pPr marL="0" indent="0">
              <a:lnSpc>
                <a:spcPct val="70000"/>
              </a:lnSpc>
              <a:buFont typeface="Wingdings" pitchFamily="2" charset="2"/>
              <a:buNone/>
              <a:defRPr/>
            </a:lvl1pPr>
          </a:lstStyle>
          <a:p>
            <a:r>
              <a:rPr lang="zh-CN" altLang="en-US" smtClean="0"/>
              <a:t>单击此处编辑母版副标题样式</a:t>
            </a:r>
            <a:endParaRPr lang="zh-CN" altLang="en-US"/>
          </a:p>
        </p:txBody>
      </p:sp>
      <p:sp>
        <p:nvSpPr>
          <p:cNvPr id="7" name="Rectangle 7"/>
          <p:cNvSpPr>
            <a:spLocks noGrp="1" noChangeArrowheads="1"/>
          </p:cNvSpPr>
          <p:nvPr>
            <p:ph type="dt" sz="quarter" idx="10"/>
          </p:nvPr>
        </p:nvSpPr>
        <p:spPr/>
        <p:txBody>
          <a:bodyPr/>
          <a:lstStyle>
            <a:lvl1pPr>
              <a:defRPr/>
            </a:lvl1pPr>
          </a:lstStyle>
          <a:p>
            <a:fld id="{88029B23-CEB8-4AB0-8E05-F0BDD76DE738}" type="datetimeFigureOut">
              <a:rPr lang="zh-CN" altLang="en-US"/>
              <a:pPr/>
              <a:t>2013-1-31</a:t>
            </a:fld>
            <a:endParaRPr lang="zh-CN" altLang="en-US"/>
          </a:p>
        </p:txBody>
      </p:sp>
      <p:sp>
        <p:nvSpPr>
          <p:cNvPr id="8" name="Rectangle 8"/>
          <p:cNvSpPr>
            <a:spLocks noGrp="1" noChangeArrowheads="1"/>
          </p:cNvSpPr>
          <p:nvPr>
            <p:ph type="ftr" sz="quarter" idx="11"/>
          </p:nvPr>
        </p:nvSpPr>
        <p:spPr>
          <a:xfrm>
            <a:off x="1295400" y="6365875"/>
            <a:ext cx="4267200" cy="457200"/>
          </a:xfrm>
        </p:spPr>
        <p:txBody>
          <a:bodyPr/>
          <a:lstStyle>
            <a:lvl1pPr>
              <a:defRPr/>
            </a:lvl1pPr>
          </a:lstStyle>
          <a:p>
            <a:endParaRPr lang="zh-CN" altLang="en-US"/>
          </a:p>
        </p:txBody>
      </p:sp>
      <p:sp>
        <p:nvSpPr>
          <p:cNvPr id="9" name="Rectangle 9"/>
          <p:cNvSpPr>
            <a:spLocks noGrp="1" noChangeArrowheads="1"/>
          </p:cNvSpPr>
          <p:nvPr>
            <p:ph type="sldNum" sz="quarter" idx="12"/>
          </p:nvPr>
        </p:nvSpPr>
        <p:spPr/>
        <p:txBody>
          <a:bodyPr/>
          <a:lstStyle>
            <a:lvl1pPr>
              <a:defRPr/>
            </a:lvl1pPr>
          </a:lstStyle>
          <a:p>
            <a:fld id="{5BDFEFB9-3EB9-4C58-8ED6-48EC33539EA1}" type="slidenum">
              <a:rPr lang="zh-CN" altLang="en-US"/>
              <a:pPr/>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7"/>
          <p:cNvSpPr>
            <a:spLocks noGrp="1" noChangeArrowheads="1"/>
          </p:cNvSpPr>
          <p:nvPr>
            <p:ph type="dt" sz="half" idx="10"/>
          </p:nvPr>
        </p:nvSpPr>
        <p:spPr>
          <a:ln/>
        </p:spPr>
        <p:txBody>
          <a:bodyPr/>
          <a:lstStyle>
            <a:lvl1pPr>
              <a:defRPr/>
            </a:lvl1pPr>
          </a:lstStyle>
          <a:p>
            <a:fld id="{320E14A4-D509-4F83-9034-894C4A280C68}" type="datetimeFigureOut">
              <a:rPr lang="zh-CN" altLang="en-US"/>
              <a:pPr/>
              <a:t>2013-1-31</a:t>
            </a:fld>
            <a:endParaRPr lang="zh-CN" altLang="en-US"/>
          </a:p>
        </p:txBody>
      </p:sp>
      <p:sp>
        <p:nvSpPr>
          <p:cNvPr id="5" name="Rectangle 8"/>
          <p:cNvSpPr>
            <a:spLocks noGrp="1" noChangeArrowheads="1"/>
          </p:cNvSpPr>
          <p:nvPr>
            <p:ph type="ftr" sz="quarter" idx="11"/>
          </p:nvPr>
        </p:nvSpPr>
        <p:spPr>
          <a:ln/>
        </p:spPr>
        <p:txBody>
          <a:bodyPr/>
          <a:lstStyle>
            <a:lvl1pPr>
              <a:defRPr/>
            </a:lvl1pPr>
          </a:lstStyle>
          <a:p>
            <a:endParaRPr lang="zh-CN" altLang="en-US"/>
          </a:p>
        </p:txBody>
      </p:sp>
      <p:sp>
        <p:nvSpPr>
          <p:cNvPr id="6" name="Rectangle 9"/>
          <p:cNvSpPr>
            <a:spLocks noGrp="1" noChangeArrowheads="1"/>
          </p:cNvSpPr>
          <p:nvPr>
            <p:ph type="sldNum" sz="quarter" idx="12"/>
          </p:nvPr>
        </p:nvSpPr>
        <p:spPr>
          <a:ln/>
        </p:spPr>
        <p:txBody>
          <a:bodyPr/>
          <a:lstStyle>
            <a:lvl1pPr>
              <a:defRPr/>
            </a:lvl1pPr>
          </a:lstStyle>
          <a:p>
            <a:fld id="{33599036-645A-4092-816D-D087ABEFBC89}" type="slidenum">
              <a:rPr lang="zh-CN" altLang="en-US"/>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743700" y="609600"/>
            <a:ext cx="2019300" cy="5486400"/>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82625" y="609600"/>
            <a:ext cx="5908675" cy="5486400"/>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7"/>
          <p:cNvSpPr>
            <a:spLocks noGrp="1" noChangeArrowheads="1"/>
          </p:cNvSpPr>
          <p:nvPr>
            <p:ph type="dt" sz="half" idx="10"/>
          </p:nvPr>
        </p:nvSpPr>
        <p:spPr>
          <a:ln/>
        </p:spPr>
        <p:txBody>
          <a:bodyPr/>
          <a:lstStyle>
            <a:lvl1pPr>
              <a:defRPr/>
            </a:lvl1pPr>
          </a:lstStyle>
          <a:p>
            <a:fld id="{4F508F00-E265-4638-AF1D-501FCE734BED}" type="datetimeFigureOut">
              <a:rPr lang="zh-CN" altLang="en-US"/>
              <a:pPr/>
              <a:t>2013-1-31</a:t>
            </a:fld>
            <a:endParaRPr lang="zh-CN" altLang="en-US"/>
          </a:p>
        </p:txBody>
      </p:sp>
      <p:sp>
        <p:nvSpPr>
          <p:cNvPr id="5" name="Rectangle 8"/>
          <p:cNvSpPr>
            <a:spLocks noGrp="1" noChangeArrowheads="1"/>
          </p:cNvSpPr>
          <p:nvPr>
            <p:ph type="ftr" sz="quarter" idx="11"/>
          </p:nvPr>
        </p:nvSpPr>
        <p:spPr>
          <a:ln/>
        </p:spPr>
        <p:txBody>
          <a:bodyPr/>
          <a:lstStyle>
            <a:lvl1pPr>
              <a:defRPr/>
            </a:lvl1pPr>
          </a:lstStyle>
          <a:p>
            <a:endParaRPr lang="zh-CN" altLang="en-US"/>
          </a:p>
        </p:txBody>
      </p:sp>
      <p:sp>
        <p:nvSpPr>
          <p:cNvPr id="6" name="Rectangle 9"/>
          <p:cNvSpPr>
            <a:spLocks noGrp="1" noChangeArrowheads="1"/>
          </p:cNvSpPr>
          <p:nvPr>
            <p:ph type="sldNum" sz="quarter" idx="12"/>
          </p:nvPr>
        </p:nvSpPr>
        <p:spPr>
          <a:ln/>
        </p:spPr>
        <p:txBody>
          <a:bodyPr/>
          <a:lstStyle>
            <a:lvl1pPr>
              <a:defRPr/>
            </a:lvl1pPr>
          </a:lstStyle>
          <a:p>
            <a:fld id="{F1991A1A-976D-41B3-9AFA-632326A64C96}" type="slidenum">
              <a:rPr lang="zh-CN" altLang="en-US"/>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7"/>
          <p:cNvSpPr>
            <a:spLocks noGrp="1" noChangeArrowheads="1"/>
          </p:cNvSpPr>
          <p:nvPr>
            <p:ph type="dt" sz="half" idx="10"/>
          </p:nvPr>
        </p:nvSpPr>
        <p:spPr>
          <a:ln/>
        </p:spPr>
        <p:txBody>
          <a:bodyPr/>
          <a:lstStyle>
            <a:lvl1pPr>
              <a:defRPr/>
            </a:lvl1pPr>
          </a:lstStyle>
          <a:p>
            <a:fld id="{C6F5069A-C0CC-4C90-85F7-744C498C170A}" type="datetimeFigureOut">
              <a:rPr lang="zh-CN" altLang="en-US"/>
              <a:pPr/>
              <a:t>2013-1-31</a:t>
            </a:fld>
            <a:endParaRPr lang="zh-CN" altLang="en-US"/>
          </a:p>
        </p:txBody>
      </p:sp>
      <p:sp>
        <p:nvSpPr>
          <p:cNvPr id="5" name="Rectangle 8"/>
          <p:cNvSpPr>
            <a:spLocks noGrp="1" noChangeArrowheads="1"/>
          </p:cNvSpPr>
          <p:nvPr>
            <p:ph type="ftr" sz="quarter" idx="11"/>
          </p:nvPr>
        </p:nvSpPr>
        <p:spPr>
          <a:ln/>
        </p:spPr>
        <p:txBody>
          <a:bodyPr/>
          <a:lstStyle>
            <a:lvl1pPr>
              <a:defRPr/>
            </a:lvl1pPr>
          </a:lstStyle>
          <a:p>
            <a:endParaRPr lang="zh-CN" altLang="en-US"/>
          </a:p>
        </p:txBody>
      </p:sp>
      <p:sp>
        <p:nvSpPr>
          <p:cNvPr id="6" name="Rectangle 9"/>
          <p:cNvSpPr>
            <a:spLocks noGrp="1" noChangeArrowheads="1"/>
          </p:cNvSpPr>
          <p:nvPr>
            <p:ph type="sldNum" sz="quarter" idx="12"/>
          </p:nvPr>
        </p:nvSpPr>
        <p:spPr>
          <a:ln/>
        </p:spPr>
        <p:txBody>
          <a:bodyPr/>
          <a:lstStyle>
            <a:lvl1pPr>
              <a:defRPr/>
            </a:lvl1pPr>
          </a:lstStyle>
          <a:p>
            <a:fld id="{5F0C91E2-A8EE-4062-AA8E-3327508ED925}" type="slidenum">
              <a:rPr lang="zh-CN" altLang="en-US"/>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
        <p:nvSpPr>
          <p:cNvPr id="4" name="Rectangle 7"/>
          <p:cNvSpPr>
            <a:spLocks noGrp="1" noChangeArrowheads="1"/>
          </p:cNvSpPr>
          <p:nvPr>
            <p:ph type="dt" sz="half" idx="10"/>
          </p:nvPr>
        </p:nvSpPr>
        <p:spPr>
          <a:ln/>
        </p:spPr>
        <p:txBody>
          <a:bodyPr/>
          <a:lstStyle>
            <a:lvl1pPr>
              <a:defRPr/>
            </a:lvl1pPr>
          </a:lstStyle>
          <a:p>
            <a:fld id="{C5045D40-A285-4CA3-9476-17C20FDC216F}" type="datetimeFigureOut">
              <a:rPr lang="zh-CN" altLang="en-US"/>
              <a:pPr/>
              <a:t>2013-1-31</a:t>
            </a:fld>
            <a:endParaRPr lang="zh-CN" altLang="en-US"/>
          </a:p>
        </p:txBody>
      </p:sp>
      <p:sp>
        <p:nvSpPr>
          <p:cNvPr id="5" name="Rectangle 8"/>
          <p:cNvSpPr>
            <a:spLocks noGrp="1" noChangeArrowheads="1"/>
          </p:cNvSpPr>
          <p:nvPr>
            <p:ph type="ftr" sz="quarter" idx="11"/>
          </p:nvPr>
        </p:nvSpPr>
        <p:spPr>
          <a:ln/>
        </p:spPr>
        <p:txBody>
          <a:bodyPr/>
          <a:lstStyle>
            <a:lvl1pPr>
              <a:defRPr/>
            </a:lvl1pPr>
          </a:lstStyle>
          <a:p>
            <a:endParaRPr lang="zh-CN" altLang="en-US"/>
          </a:p>
        </p:txBody>
      </p:sp>
      <p:sp>
        <p:nvSpPr>
          <p:cNvPr id="6" name="Rectangle 9"/>
          <p:cNvSpPr>
            <a:spLocks noGrp="1" noChangeArrowheads="1"/>
          </p:cNvSpPr>
          <p:nvPr>
            <p:ph type="sldNum" sz="quarter" idx="12"/>
          </p:nvPr>
        </p:nvSpPr>
        <p:spPr>
          <a:ln/>
        </p:spPr>
        <p:txBody>
          <a:bodyPr/>
          <a:lstStyle>
            <a:lvl1pPr>
              <a:defRPr/>
            </a:lvl1pPr>
          </a:lstStyle>
          <a:p>
            <a:fld id="{39EF3605-A91F-4A98-BE0E-5FEEDD54926A}" type="slidenum">
              <a:rPr lang="zh-CN" altLang="en-US"/>
              <a:pPr/>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682625"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5025"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Rectangle 7"/>
          <p:cNvSpPr>
            <a:spLocks noGrp="1" noChangeArrowheads="1"/>
          </p:cNvSpPr>
          <p:nvPr>
            <p:ph type="dt" sz="half" idx="10"/>
          </p:nvPr>
        </p:nvSpPr>
        <p:spPr>
          <a:ln/>
        </p:spPr>
        <p:txBody>
          <a:bodyPr/>
          <a:lstStyle>
            <a:lvl1pPr>
              <a:defRPr/>
            </a:lvl1pPr>
          </a:lstStyle>
          <a:p>
            <a:fld id="{FFB4EB29-A6FC-466D-AA51-348D216BF4C3}" type="datetimeFigureOut">
              <a:rPr lang="zh-CN" altLang="en-US"/>
              <a:pPr/>
              <a:t>2013-1-31</a:t>
            </a:fld>
            <a:endParaRPr lang="zh-CN" altLang="en-US"/>
          </a:p>
        </p:txBody>
      </p:sp>
      <p:sp>
        <p:nvSpPr>
          <p:cNvPr id="6" name="Rectangle 8"/>
          <p:cNvSpPr>
            <a:spLocks noGrp="1" noChangeArrowheads="1"/>
          </p:cNvSpPr>
          <p:nvPr>
            <p:ph type="ftr" sz="quarter" idx="11"/>
          </p:nvPr>
        </p:nvSpPr>
        <p:spPr>
          <a:ln/>
        </p:spPr>
        <p:txBody>
          <a:bodyPr/>
          <a:lstStyle>
            <a:lvl1pPr>
              <a:defRPr/>
            </a:lvl1pPr>
          </a:lstStyle>
          <a:p>
            <a:endParaRPr lang="zh-CN" altLang="en-US"/>
          </a:p>
        </p:txBody>
      </p:sp>
      <p:sp>
        <p:nvSpPr>
          <p:cNvPr id="7" name="Rectangle 9"/>
          <p:cNvSpPr>
            <a:spLocks noGrp="1" noChangeArrowheads="1"/>
          </p:cNvSpPr>
          <p:nvPr>
            <p:ph type="sldNum" sz="quarter" idx="12"/>
          </p:nvPr>
        </p:nvSpPr>
        <p:spPr>
          <a:ln/>
        </p:spPr>
        <p:txBody>
          <a:bodyPr/>
          <a:lstStyle>
            <a:lvl1pPr>
              <a:defRPr/>
            </a:lvl1pPr>
          </a:lstStyle>
          <a:p>
            <a:fld id="{2DE4EF37-F51D-454F-B9E6-94D5A7A0FEEB}" type="slidenum">
              <a:rPr lang="zh-CN" altLang="en-US"/>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Rectangle 7"/>
          <p:cNvSpPr>
            <a:spLocks noGrp="1" noChangeArrowheads="1"/>
          </p:cNvSpPr>
          <p:nvPr>
            <p:ph type="dt" sz="half" idx="10"/>
          </p:nvPr>
        </p:nvSpPr>
        <p:spPr>
          <a:ln/>
        </p:spPr>
        <p:txBody>
          <a:bodyPr/>
          <a:lstStyle>
            <a:lvl1pPr>
              <a:defRPr/>
            </a:lvl1pPr>
          </a:lstStyle>
          <a:p>
            <a:fld id="{19CB6D5F-FA40-477F-BD98-F0E8ECF44BFE}" type="datetimeFigureOut">
              <a:rPr lang="zh-CN" altLang="en-US"/>
              <a:pPr/>
              <a:t>2013-1-31</a:t>
            </a:fld>
            <a:endParaRPr lang="zh-CN" altLang="en-US"/>
          </a:p>
        </p:txBody>
      </p:sp>
      <p:sp>
        <p:nvSpPr>
          <p:cNvPr id="8" name="Rectangle 8"/>
          <p:cNvSpPr>
            <a:spLocks noGrp="1" noChangeArrowheads="1"/>
          </p:cNvSpPr>
          <p:nvPr>
            <p:ph type="ftr" sz="quarter" idx="11"/>
          </p:nvPr>
        </p:nvSpPr>
        <p:spPr>
          <a:ln/>
        </p:spPr>
        <p:txBody>
          <a:bodyPr/>
          <a:lstStyle>
            <a:lvl1pPr>
              <a:defRPr/>
            </a:lvl1pPr>
          </a:lstStyle>
          <a:p>
            <a:endParaRPr lang="zh-CN" altLang="en-US"/>
          </a:p>
        </p:txBody>
      </p:sp>
      <p:sp>
        <p:nvSpPr>
          <p:cNvPr id="9" name="Rectangle 9"/>
          <p:cNvSpPr>
            <a:spLocks noGrp="1" noChangeArrowheads="1"/>
          </p:cNvSpPr>
          <p:nvPr>
            <p:ph type="sldNum" sz="quarter" idx="12"/>
          </p:nvPr>
        </p:nvSpPr>
        <p:spPr>
          <a:ln/>
        </p:spPr>
        <p:txBody>
          <a:bodyPr/>
          <a:lstStyle>
            <a:lvl1pPr>
              <a:defRPr/>
            </a:lvl1pPr>
          </a:lstStyle>
          <a:p>
            <a:fld id="{0B2D8F8E-3A8C-4CA1-8863-E4DA551EAEBE}" type="slidenum">
              <a:rPr lang="zh-CN" altLang="en-US"/>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Rectangle 7"/>
          <p:cNvSpPr>
            <a:spLocks noGrp="1" noChangeArrowheads="1"/>
          </p:cNvSpPr>
          <p:nvPr>
            <p:ph type="dt" sz="half" idx="10"/>
          </p:nvPr>
        </p:nvSpPr>
        <p:spPr>
          <a:ln/>
        </p:spPr>
        <p:txBody>
          <a:bodyPr/>
          <a:lstStyle>
            <a:lvl1pPr>
              <a:defRPr/>
            </a:lvl1pPr>
          </a:lstStyle>
          <a:p>
            <a:fld id="{A9679A9C-6809-4412-8A3A-F94E68B8A384}" type="datetimeFigureOut">
              <a:rPr lang="zh-CN" altLang="en-US"/>
              <a:pPr/>
              <a:t>2013-1-31</a:t>
            </a:fld>
            <a:endParaRPr lang="zh-CN" altLang="en-US"/>
          </a:p>
        </p:txBody>
      </p:sp>
      <p:sp>
        <p:nvSpPr>
          <p:cNvPr id="4" name="Rectangle 8"/>
          <p:cNvSpPr>
            <a:spLocks noGrp="1" noChangeArrowheads="1"/>
          </p:cNvSpPr>
          <p:nvPr>
            <p:ph type="ftr" sz="quarter" idx="11"/>
          </p:nvPr>
        </p:nvSpPr>
        <p:spPr>
          <a:ln/>
        </p:spPr>
        <p:txBody>
          <a:bodyPr/>
          <a:lstStyle>
            <a:lvl1pPr>
              <a:defRPr/>
            </a:lvl1pPr>
          </a:lstStyle>
          <a:p>
            <a:endParaRPr lang="zh-CN" altLang="en-US"/>
          </a:p>
        </p:txBody>
      </p:sp>
      <p:sp>
        <p:nvSpPr>
          <p:cNvPr id="5" name="Rectangle 9"/>
          <p:cNvSpPr>
            <a:spLocks noGrp="1" noChangeArrowheads="1"/>
          </p:cNvSpPr>
          <p:nvPr>
            <p:ph type="sldNum" sz="quarter" idx="12"/>
          </p:nvPr>
        </p:nvSpPr>
        <p:spPr>
          <a:ln/>
        </p:spPr>
        <p:txBody>
          <a:bodyPr/>
          <a:lstStyle>
            <a:lvl1pPr>
              <a:defRPr/>
            </a:lvl1pPr>
          </a:lstStyle>
          <a:p>
            <a:fld id="{1476DE0D-E539-4225-8796-82A2C2E326A2}" type="slidenum">
              <a:rPr lang="zh-CN" altLang="en-US"/>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7"/>
          <p:cNvSpPr>
            <a:spLocks noGrp="1" noChangeArrowheads="1"/>
          </p:cNvSpPr>
          <p:nvPr>
            <p:ph type="dt" sz="half" idx="10"/>
          </p:nvPr>
        </p:nvSpPr>
        <p:spPr>
          <a:ln/>
        </p:spPr>
        <p:txBody>
          <a:bodyPr/>
          <a:lstStyle>
            <a:lvl1pPr>
              <a:defRPr/>
            </a:lvl1pPr>
          </a:lstStyle>
          <a:p>
            <a:fld id="{1849439D-663F-4983-9C9E-31A85EAB9B18}" type="datetimeFigureOut">
              <a:rPr lang="zh-CN" altLang="en-US"/>
              <a:pPr/>
              <a:t>2013-1-31</a:t>
            </a:fld>
            <a:endParaRPr lang="zh-CN" altLang="en-US"/>
          </a:p>
        </p:txBody>
      </p:sp>
      <p:sp>
        <p:nvSpPr>
          <p:cNvPr id="3" name="Rectangle 8"/>
          <p:cNvSpPr>
            <a:spLocks noGrp="1" noChangeArrowheads="1"/>
          </p:cNvSpPr>
          <p:nvPr>
            <p:ph type="ftr" sz="quarter" idx="11"/>
          </p:nvPr>
        </p:nvSpPr>
        <p:spPr>
          <a:ln/>
        </p:spPr>
        <p:txBody>
          <a:bodyPr/>
          <a:lstStyle>
            <a:lvl1pPr>
              <a:defRPr/>
            </a:lvl1pPr>
          </a:lstStyle>
          <a:p>
            <a:endParaRPr lang="zh-CN" altLang="en-US"/>
          </a:p>
        </p:txBody>
      </p:sp>
      <p:sp>
        <p:nvSpPr>
          <p:cNvPr id="4" name="Rectangle 9"/>
          <p:cNvSpPr>
            <a:spLocks noGrp="1" noChangeArrowheads="1"/>
          </p:cNvSpPr>
          <p:nvPr>
            <p:ph type="sldNum" sz="quarter" idx="12"/>
          </p:nvPr>
        </p:nvSpPr>
        <p:spPr>
          <a:ln/>
        </p:spPr>
        <p:txBody>
          <a:bodyPr/>
          <a:lstStyle>
            <a:lvl1pPr>
              <a:defRPr/>
            </a:lvl1pPr>
          </a:lstStyle>
          <a:p>
            <a:fld id="{C2CFC8D6-8925-41A5-AD02-0360F4CA970D}" type="slidenum">
              <a:rPr lang="zh-CN" altLang="en-US"/>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Rectangle 7"/>
          <p:cNvSpPr>
            <a:spLocks noGrp="1" noChangeArrowheads="1"/>
          </p:cNvSpPr>
          <p:nvPr>
            <p:ph type="dt" sz="half" idx="10"/>
          </p:nvPr>
        </p:nvSpPr>
        <p:spPr>
          <a:ln/>
        </p:spPr>
        <p:txBody>
          <a:bodyPr/>
          <a:lstStyle>
            <a:lvl1pPr>
              <a:defRPr/>
            </a:lvl1pPr>
          </a:lstStyle>
          <a:p>
            <a:fld id="{46DA60F2-D794-482B-9EEB-129A8DB7D393}" type="datetimeFigureOut">
              <a:rPr lang="zh-CN" altLang="en-US"/>
              <a:pPr/>
              <a:t>2013-1-31</a:t>
            </a:fld>
            <a:endParaRPr lang="zh-CN" altLang="en-US"/>
          </a:p>
        </p:txBody>
      </p:sp>
      <p:sp>
        <p:nvSpPr>
          <p:cNvPr id="6" name="Rectangle 8"/>
          <p:cNvSpPr>
            <a:spLocks noGrp="1" noChangeArrowheads="1"/>
          </p:cNvSpPr>
          <p:nvPr>
            <p:ph type="ftr" sz="quarter" idx="11"/>
          </p:nvPr>
        </p:nvSpPr>
        <p:spPr>
          <a:ln/>
        </p:spPr>
        <p:txBody>
          <a:bodyPr/>
          <a:lstStyle>
            <a:lvl1pPr>
              <a:defRPr/>
            </a:lvl1pPr>
          </a:lstStyle>
          <a:p>
            <a:endParaRPr lang="zh-CN" altLang="en-US"/>
          </a:p>
        </p:txBody>
      </p:sp>
      <p:sp>
        <p:nvSpPr>
          <p:cNvPr id="7" name="Rectangle 9"/>
          <p:cNvSpPr>
            <a:spLocks noGrp="1" noChangeArrowheads="1"/>
          </p:cNvSpPr>
          <p:nvPr>
            <p:ph type="sldNum" sz="quarter" idx="12"/>
          </p:nvPr>
        </p:nvSpPr>
        <p:spPr>
          <a:ln/>
        </p:spPr>
        <p:txBody>
          <a:bodyPr/>
          <a:lstStyle>
            <a:lvl1pPr>
              <a:defRPr/>
            </a:lvl1pPr>
          </a:lstStyle>
          <a:p>
            <a:fld id="{8857EEE1-48C9-4656-8390-28A4B883E55C}" type="slidenum">
              <a:rPr lang="zh-CN" altLang="en-US"/>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zh-CN" altLang="en-US" noProof="0" smtClean="0"/>
              <a:t>单击图标添加图片</a:t>
            </a:r>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Rectangle 7"/>
          <p:cNvSpPr>
            <a:spLocks noGrp="1" noChangeArrowheads="1"/>
          </p:cNvSpPr>
          <p:nvPr>
            <p:ph type="dt" sz="half" idx="10"/>
          </p:nvPr>
        </p:nvSpPr>
        <p:spPr>
          <a:ln/>
        </p:spPr>
        <p:txBody>
          <a:bodyPr/>
          <a:lstStyle>
            <a:lvl1pPr>
              <a:defRPr/>
            </a:lvl1pPr>
          </a:lstStyle>
          <a:p>
            <a:fld id="{BE4EFFF6-83A3-42BE-A407-22BEF86D0E5A}" type="datetimeFigureOut">
              <a:rPr lang="zh-CN" altLang="en-US"/>
              <a:pPr/>
              <a:t>2013-1-31</a:t>
            </a:fld>
            <a:endParaRPr lang="zh-CN" altLang="en-US"/>
          </a:p>
        </p:txBody>
      </p:sp>
      <p:sp>
        <p:nvSpPr>
          <p:cNvPr id="6" name="Rectangle 8"/>
          <p:cNvSpPr>
            <a:spLocks noGrp="1" noChangeArrowheads="1"/>
          </p:cNvSpPr>
          <p:nvPr>
            <p:ph type="ftr" sz="quarter" idx="11"/>
          </p:nvPr>
        </p:nvSpPr>
        <p:spPr>
          <a:ln/>
        </p:spPr>
        <p:txBody>
          <a:bodyPr/>
          <a:lstStyle>
            <a:lvl1pPr>
              <a:defRPr/>
            </a:lvl1pPr>
          </a:lstStyle>
          <a:p>
            <a:endParaRPr lang="zh-CN" altLang="en-US"/>
          </a:p>
        </p:txBody>
      </p:sp>
      <p:sp>
        <p:nvSpPr>
          <p:cNvPr id="7" name="Rectangle 9"/>
          <p:cNvSpPr>
            <a:spLocks noGrp="1" noChangeArrowheads="1"/>
          </p:cNvSpPr>
          <p:nvPr>
            <p:ph type="sldNum" sz="quarter" idx="12"/>
          </p:nvPr>
        </p:nvSpPr>
        <p:spPr>
          <a:ln/>
        </p:spPr>
        <p:txBody>
          <a:bodyPr/>
          <a:lstStyle>
            <a:lvl1pPr>
              <a:defRPr/>
            </a:lvl1pPr>
          </a:lstStyle>
          <a:p>
            <a:fld id="{D574695F-AF33-41F4-9374-F5B6C0018614}" type="slidenum">
              <a:rPr lang="zh-CN" altLang="en-US"/>
              <a:pPr/>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2"/>
            </a:gs>
          </a:gsLst>
          <a:lin ang="0" scaled="1"/>
        </a:gra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8405813" y="4763"/>
            <a:ext cx="17538701" cy="13690600"/>
            <a:chOff x="-5295" y="3"/>
            <a:chExt cx="11048" cy="8624"/>
          </a:xfrm>
        </p:grpSpPr>
        <p:sp>
          <p:nvSpPr>
            <p:cNvPr id="98307" name="Freeform 3"/>
            <p:cNvSpPr>
              <a:spLocks/>
            </p:cNvSpPr>
            <p:nvPr/>
          </p:nvSpPr>
          <p:spPr bwMode="auto">
            <a:xfrm>
              <a:off x="3394" y="999"/>
              <a:ext cx="2359" cy="3314"/>
            </a:xfrm>
            <a:custGeom>
              <a:avLst/>
              <a:gdLst/>
              <a:ahLst/>
              <a:cxnLst>
                <a:cxn ang="0">
                  <a:pos x="1905" y="3312"/>
                </a:cxn>
                <a:cxn ang="0">
                  <a:pos x="2358" y="3313"/>
                </a:cxn>
                <a:cxn ang="0">
                  <a:pos x="2358" y="1437"/>
                </a:cxn>
                <a:cxn ang="0">
                  <a:pos x="0" y="0"/>
                </a:cxn>
                <a:cxn ang="0">
                  <a:pos x="201" y="150"/>
                </a:cxn>
                <a:cxn ang="0">
                  <a:pos x="366" y="279"/>
                </a:cxn>
                <a:cxn ang="0">
                  <a:pos x="552" y="441"/>
                </a:cxn>
                <a:cxn ang="0">
                  <a:pos x="732" y="612"/>
                </a:cxn>
                <a:cxn ang="0">
                  <a:pos x="996" y="903"/>
                </a:cxn>
                <a:cxn ang="0">
                  <a:pos x="1230" y="1212"/>
                </a:cxn>
                <a:cxn ang="0">
                  <a:pos x="1400" y="1482"/>
                </a:cxn>
                <a:cxn ang="0">
                  <a:pos x="1548" y="1761"/>
                </a:cxn>
                <a:cxn ang="0">
                  <a:pos x="1665" y="2040"/>
                </a:cxn>
                <a:cxn ang="0">
                  <a:pos x="1751" y="2295"/>
                </a:cxn>
                <a:cxn ang="0">
                  <a:pos x="1809" y="2511"/>
                </a:cxn>
                <a:cxn ang="0">
                  <a:pos x="1863" y="2778"/>
                </a:cxn>
                <a:cxn ang="0">
                  <a:pos x="1890" y="3012"/>
                </a:cxn>
                <a:cxn ang="0">
                  <a:pos x="1905" y="3312"/>
                </a:cxn>
              </a:cxnLst>
              <a:rect l="0" t="0" r="r" b="b"/>
              <a:pathLst>
                <a:path w="2359" h="3314">
                  <a:moveTo>
                    <a:pt x="1905" y="3312"/>
                  </a:moveTo>
                  <a:lnTo>
                    <a:pt x="2358" y="3313"/>
                  </a:lnTo>
                  <a:lnTo>
                    <a:pt x="2358" y="1437"/>
                  </a:lnTo>
                  <a:lnTo>
                    <a:pt x="0" y="0"/>
                  </a:lnTo>
                  <a:lnTo>
                    <a:pt x="201" y="150"/>
                  </a:lnTo>
                  <a:lnTo>
                    <a:pt x="366" y="279"/>
                  </a:lnTo>
                  <a:lnTo>
                    <a:pt x="552" y="441"/>
                  </a:lnTo>
                  <a:lnTo>
                    <a:pt x="732" y="612"/>
                  </a:lnTo>
                  <a:lnTo>
                    <a:pt x="996" y="903"/>
                  </a:lnTo>
                  <a:lnTo>
                    <a:pt x="1230" y="1212"/>
                  </a:lnTo>
                  <a:lnTo>
                    <a:pt x="1400" y="1482"/>
                  </a:lnTo>
                  <a:lnTo>
                    <a:pt x="1548" y="1761"/>
                  </a:lnTo>
                  <a:lnTo>
                    <a:pt x="1665" y="2040"/>
                  </a:lnTo>
                  <a:lnTo>
                    <a:pt x="1751" y="2295"/>
                  </a:lnTo>
                  <a:lnTo>
                    <a:pt x="1809" y="2511"/>
                  </a:lnTo>
                  <a:lnTo>
                    <a:pt x="1863" y="2778"/>
                  </a:lnTo>
                  <a:lnTo>
                    <a:pt x="1890" y="3012"/>
                  </a:lnTo>
                  <a:lnTo>
                    <a:pt x="1905" y="3312"/>
                  </a:lnTo>
                </a:path>
              </a:pathLst>
            </a:custGeom>
            <a:gradFill rotWithShape="0">
              <a:gsLst>
                <a:gs pos="0">
                  <a:schemeClr val="folHlink">
                    <a:gamma/>
                    <a:shade val="46275"/>
                    <a:invGamma/>
                  </a:schemeClr>
                </a:gs>
                <a:gs pos="100000">
                  <a:schemeClr val="folHlink"/>
                </a:gs>
              </a:gsLst>
              <a:lin ang="0" scaled="1"/>
            </a:gradFill>
            <a:ln w="9525">
              <a:noFill/>
              <a:round/>
              <a:headEnd type="none" w="sm" len="sm"/>
              <a:tailEnd type="none" w="sm" len="sm"/>
            </a:ln>
            <a:effectLst/>
          </p:spPr>
          <p:txBody>
            <a:bodyPr/>
            <a:lstStyle/>
            <a:p>
              <a:pPr>
                <a:defRPr/>
              </a:pPr>
              <a:endParaRPr lang="zh-CN" altLang="en-US">
                <a:latin typeface="Times New Roman" pitchFamily="18" charset="0"/>
              </a:endParaRPr>
            </a:p>
          </p:txBody>
        </p:sp>
        <p:sp>
          <p:nvSpPr>
            <p:cNvPr id="1033" name="Arc 4"/>
            <p:cNvSpPr>
              <a:spLocks/>
            </p:cNvSpPr>
            <p:nvPr/>
          </p:nvSpPr>
          <p:spPr bwMode="auto">
            <a:xfrm>
              <a:off x="-5295" y="3"/>
              <a:ext cx="10596" cy="8624"/>
            </a:xfrm>
            <a:custGeom>
              <a:avLst/>
              <a:gdLst>
                <a:gd name="T0" fmla="*/ 10596 w 43200"/>
                <a:gd name="T1" fmla="*/ 4312 h 43200"/>
                <a:gd name="T2" fmla="*/ 5298 w 43200"/>
                <a:gd name="T3" fmla="*/ 0 h 43200"/>
                <a:gd name="T4" fmla="*/ 5298 w 43200"/>
                <a:gd name="T5" fmla="*/ 4312 h 43200"/>
                <a:gd name="T6" fmla="*/ 0 60000 65536"/>
                <a:gd name="T7" fmla="*/ 0 60000 65536"/>
                <a:gd name="T8" fmla="*/ 0 60000 65536"/>
              </a:gdLst>
              <a:ahLst/>
              <a:cxnLst>
                <a:cxn ang="T6">
                  <a:pos x="T0" y="T1"/>
                </a:cxn>
                <a:cxn ang="T7">
                  <a:pos x="T2" y="T3"/>
                </a:cxn>
                <a:cxn ang="T8">
                  <a:pos x="T4" y="T5"/>
                </a:cxn>
              </a:cxnLst>
              <a:rect l="0" t="0" r="r" b="b"/>
              <a:pathLst>
                <a:path w="43200" h="43200" fill="none" extrusionOk="0">
                  <a:moveTo>
                    <a:pt x="43200" y="21600"/>
                  </a:moveTo>
                  <a:cubicBezTo>
                    <a:pt x="43200" y="33529"/>
                    <a:pt x="33529" y="43200"/>
                    <a:pt x="21600" y="43200"/>
                  </a:cubicBezTo>
                  <a:cubicBezTo>
                    <a:pt x="9670" y="43200"/>
                    <a:pt x="0" y="33529"/>
                    <a:pt x="0" y="21600"/>
                  </a:cubicBezTo>
                  <a:cubicBezTo>
                    <a:pt x="-1" y="9670"/>
                    <a:pt x="9670" y="0"/>
                    <a:pt x="21599" y="0"/>
                  </a:cubicBezTo>
                </a:path>
                <a:path w="43200" h="43200" stroke="0" extrusionOk="0">
                  <a:moveTo>
                    <a:pt x="43200" y="21600"/>
                  </a:moveTo>
                  <a:cubicBezTo>
                    <a:pt x="43200" y="33529"/>
                    <a:pt x="33529" y="43200"/>
                    <a:pt x="21600" y="43200"/>
                  </a:cubicBezTo>
                  <a:cubicBezTo>
                    <a:pt x="9670" y="43200"/>
                    <a:pt x="0" y="33529"/>
                    <a:pt x="0" y="21600"/>
                  </a:cubicBezTo>
                  <a:cubicBezTo>
                    <a:pt x="-1" y="9670"/>
                    <a:pt x="9670" y="0"/>
                    <a:pt x="21599" y="0"/>
                  </a:cubicBezTo>
                  <a:lnTo>
                    <a:pt x="21600" y="21600"/>
                  </a:lnTo>
                  <a:lnTo>
                    <a:pt x="43200" y="21600"/>
                  </a:lnTo>
                  <a:close/>
                </a:path>
              </a:pathLst>
            </a:custGeom>
            <a:noFill/>
            <a:ln w="12700" cap="sq">
              <a:solidFill>
                <a:schemeClr val="folHlink"/>
              </a:solidFill>
              <a:round/>
              <a:headEnd type="none" w="sm" len="sm"/>
              <a:tailEnd type="none" w="sm" len="sm"/>
            </a:ln>
          </p:spPr>
          <p:txBody>
            <a:bodyPr/>
            <a:lstStyle/>
            <a:p>
              <a:endParaRPr lang="en-US"/>
            </a:p>
          </p:txBody>
        </p:sp>
      </p:grpSp>
      <p:sp>
        <p:nvSpPr>
          <p:cNvPr id="98309" name="Rectangle 5"/>
          <p:cNvSpPr>
            <a:spLocks noGrp="1" noChangeArrowheads="1"/>
          </p:cNvSpPr>
          <p:nvPr>
            <p:ph type="title"/>
          </p:nvPr>
        </p:nvSpPr>
        <p:spPr bwMode="auto">
          <a:xfrm>
            <a:off x="682625" y="609600"/>
            <a:ext cx="8080375" cy="11430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zh-CN" altLang="en-US" smtClean="0"/>
              <a:t>单击此处编辑母版样式</a:t>
            </a:r>
          </a:p>
        </p:txBody>
      </p:sp>
      <p:sp>
        <p:nvSpPr>
          <p:cNvPr id="1028" name="Rectangle 6"/>
          <p:cNvSpPr>
            <a:spLocks noGrp="1" noChangeArrowheads="1"/>
          </p:cNvSpPr>
          <p:nvPr>
            <p:ph type="body" idx="1"/>
          </p:nvPr>
        </p:nvSpPr>
        <p:spPr bwMode="auto">
          <a:xfrm>
            <a:off x="682625" y="1981200"/>
            <a:ext cx="7772400" cy="4114800"/>
          </a:xfrm>
          <a:prstGeom prst="rect">
            <a:avLst/>
          </a:prstGeom>
          <a:noFill/>
          <a:ln w="9525">
            <a:noFill/>
            <a:miter lim="800000"/>
            <a:headEnd/>
            <a:tailEnd/>
          </a:ln>
        </p:spPr>
        <p:txBody>
          <a:bodyPr vert="horz" wrap="square" lIns="182562" tIns="46038" rIns="182562" bIns="46038" numCol="1" anchor="t" anchorCtr="0" compatLnSpc="1">
            <a:prstTxWarp prst="textNoShape">
              <a:avLst/>
            </a:prstTxWarp>
          </a:bodyPr>
          <a:lstStyle/>
          <a:p>
            <a:pPr lvl="0"/>
            <a:r>
              <a:rPr lang="zh-CN" altLang="en-US" smtClean="0"/>
              <a:t>单击此处编辑幻灯片母版样式</a:t>
            </a:r>
          </a:p>
          <a:p>
            <a:pPr lvl="1"/>
            <a:r>
              <a:rPr lang="zh-CN" altLang="en-US" smtClean="0"/>
              <a:t>第二层</a:t>
            </a:r>
          </a:p>
          <a:p>
            <a:pPr lvl="2"/>
            <a:r>
              <a:rPr lang="zh-CN" altLang="en-US" smtClean="0"/>
              <a:t>第三层</a:t>
            </a:r>
          </a:p>
          <a:p>
            <a:pPr lvl="3"/>
            <a:r>
              <a:rPr lang="zh-CN" altLang="en-US" smtClean="0"/>
              <a:t>第四层</a:t>
            </a:r>
          </a:p>
          <a:p>
            <a:pPr lvl="4"/>
            <a:r>
              <a:rPr lang="zh-CN" altLang="en-US" smtClean="0"/>
              <a:t>第五层</a:t>
            </a:r>
          </a:p>
        </p:txBody>
      </p:sp>
      <p:sp>
        <p:nvSpPr>
          <p:cNvPr id="98311" name="Rectangle 7"/>
          <p:cNvSpPr>
            <a:spLocks noGrp="1" noChangeArrowheads="1"/>
          </p:cNvSpPr>
          <p:nvPr>
            <p:ph type="dt" sz="half" idx="2"/>
          </p:nvPr>
        </p:nvSpPr>
        <p:spPr bwMode="auto">
          <a:xfrm>
            <a:off x="7215188" y="6442075"/>
            <a:ext cx="1905000" cy="3810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r">
              <a:defRPr sz="1400">
                <a:latin typeface="Times New Roman" pitchFamily="18" charset="0"/>
              </a:defRPr>
            </a:lvl1pPr>
          </a:lstStyle>
          <a:p>
            <a:fld id="{7FA4D1F0-0285-4462-B7F1-185AA793D7E8}" type="datetimeFigureOut">
              <a:rPr lang="zh-CN" altLang="en-US"/>
              <a:pPr/>
              <a:t>2013-1-31</a:t>
            </a:fld>
            <a:endParaRPr lang="zh-CN" altLang="en-US"/>
          </a:p>
        </p:txBody>
      </p:sp>
      <p:sp>
        <p:nvSpPr>
          <p:cNvPr id="98312" name="Rectangle 8"/>
          <p:cNvSpPr>
            <a:spLocks noGrp="1" noChangeArrowheads="1"/>
          </p:cNvSpPr>
          <p:nvPr>
            <p:ph type="ftr" sz="quarter" idx="3"/>
          </p:nvPr>
        </p:nvSpPr>
        <p:spPr bwMode="auto">
          <a:xfrm>
            <a:off x="682625" y="6365875"/>
            <a:ext cx="42672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defRPr sz="1400">
                <a:latin typeface="Times New Roman" pitchFamily="18" charset="0"/>
              </a:defRPr>
            </a:lvl1pPr>
          </a:lstStyle>
          <a:p>
            <a:endParaRPr lang="zh-CN" altLang="en-US"/>
          </a:p>
        </p:txBody>
      </p:sp>
      <p:sp>
        <p:nvSpPr>
          <p:cNvPr id="98313" name="Rectangle 9"/>
          <p:cNvSpPr>
            <a:spLocks noGrp="1" noChangeArrowheads="1"/>
          </p:cNvSpPr>
          <p:nvPr>
            <p:ph type="sldNum" sz="quarter" idx="4"/>
          </p:nvPr>
        </p:nvSpPr>
        <p:spPr bwMode="auto">
          <a:xfrm>
            <a:off x="7199313" y="6148388"/>
            <a:ext cx="1905000" cy="381000"/>
          </a:xfrm>
          <a:prstGeom prst="rect">
            <a:avLst/>
          </a:prstGeom>
          <a:noFill/>
          <a:ln w="9525">
            <a:noFill/>
            <a:miter lim="800000"/>
            <a:headEnd/>
            <a:tailEnd/>
          </a:ln>
          <a:effectLst/>
        </p:spPr>
        <p:txBody>
          <a:bodyPr vert="horz" wrap="none" lIns="92075" tIns="0" rIns="92075" bIns="0" numCol="1" anchor="b" anchorCtr="0" compatLnSpc="1">
            <a:prstTxWarp prst="textNoShape">
              <a:avLst/>
            </a:prstTxWarp>
          </a:bodyPr>
          <a:lstStyle>
            <a:lvl1pPr>
              <a:defRPr>
                <a:latin typeface="Times New Roman" pitchFamily="18" charset="0"/>
              </a:defRPr>
            </a:lvl1pPr>
          </a:lstStyle>
          <a:p>
            <a:fld id="{C515A2BB-D570-4F31-BAC2-298CB18B59B0}" type="slidenum">
              <a:rPr lang="zh-CN" altLang="en-US"/>
              <a:pPr/>
              <a:t>‹#›</a:t>
            </a:fld>
            <a:endParaRPr lang="zh-CN" altLang="en-US"/>
          </a:p>
        </p:txBody>
      </p:sp>
    </p:spTree>
  </p:cSld>
  <p:clrMap bg1="dk2" tx1="lt1" bg2="dk1" tx2="lt2" accent1="accent1" accent2="accent2" accent3="accent3" accent4="accent4" accent5="accent5" accent6="accent6" hlink="hlink" folHlink="folHlink"/>
  <p:sldLayoutIdLst>
    <p:sldLayoutId id="2147483971" r:id="rId1"/>
    <p:sldLayoutId id="2147483961" r:id="rId2"/>
    <p:sldLayoutId id="2147483962" r:id="rId3"/>
    <p:sldLayoutId id="2147483963" r:id="rId4"/>
    <p:sldLayoutId id="2147483964" r:id="rId5"/>
    <p:sldLayoutId id="2147483965" r:id="rId6"/>
    <p:sldLayoutId id="2147483966" r:id="rId7"/>
    <p:sldLayoutId id="2147483967" r:id="rId8"/>
    <p:sldLayoutId id="2147483968" r:id="rId9"/>
    <p:sldLayoutId id="2147483969" r:id="rId10"/>
    <p:sldLayoutId id="2147483970" r:id="rId11"/>
  </p:sldLayoutIdLst>
  <p:txStyles>
    <p:titleStyle>
      <a:lvl1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ea typeface="宋体" pitchFamily="2" charset="-122"/>
        </a:defRPr>
      </a:lvl2pPr>
      <a:lvl3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ea typeface="宋体" pitchFamily="2" charset="-122"/>
        </a:defRPr>
      </a:lvl3pPr>
      <a:lvl4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ea typeface="宋体" pitchFamily="2" charset="-122"/>
        </a:defRPr>
      </a:lvl4pPr>
      <a:lvl5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ea typeface="宋体" pitchFamily="2" charset="-122"/>
        </a:defRPr>
      </a:lvl5pPr>
      <a:lvl6pPr marL="457200" algn="l"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ea typeface="宋体" pitchFamily="2" charset="-122"/>
        </a:defRPr>
      </a:lvl6pPr>
      <a:lvl7pPr marL="914400" algn="l"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ea typeface="宋体" pitchFamily="2" charset="-122"/>
        </a:defRPr>
      </a:lvl7pPr>
      <a:lvl8pPr marL="1371600" algn="l"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ea typeface="宋体" pitchFamily="2" charset="-122"/>
        </a:defRPr>
      </a:lvl8pPr>
      <a:lvl9pPr marL="1828800" algn="l"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ea typeface="宋体" pitchFamily="2" charset="-122"/>
        </a:defRPr>
      </a:lvl9pPr>
    </p:titleStyle>
    <p:bodyStyle>
      <a:lvl1pPr marL="342900" indent="-342900" algn="l" rtl="0" eaLnBrk="0" fontAlgn="base" hangingPunct="0">
        <a:lnSpc>
          <a:spcPct val="90000"/>
        </a:lnSpc>
        <a:spcBef>
          <a:spcPct val="20000"/>
        </a:spcBef>
        <a:spcAft>
          <a:spcPct val="0"/>
        </a:spcAft>
        <a:buClr>
          <a:schemeClr val="tx2"/>
        </a:buClr>
        <a:buSzPct val="75000"/>
        <a:buFont typeface="Wingdings" pitchFamily="2" charset="2"/>
        <a:buChar char="l"/>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Char char="–"/>
        <a:defRPr sz="2800">
          <a:solidFill>
            <a:schemeClr val="tx1"/>
          </a:solidFill>
          <a:latin typeface="+mn-lt"/>
          <a:ea typeface="+mn-ea"/>
        </a:defRPr>
      </a:lvl2pPr>
      <a:lvl3pPr marL="1143000" indent="-228600" algn="l" rtl="0" eaLnBrk="0" fontAlgn="base" hangingPunct="0">
        <a:spcBef>
          <a:spcPct val="20000"/>
        </a:spcBef>
        <a:spcAft>
          <a:spcPct val="0"/>
        </a:spcAft>
        <a:buClr>
          <a:srgbClr val="00CCFF"/>
        </a:buClr>
        <a:buSzPct val="65000"/>
        <a:buFont typeface="Wingdings" pitchFamily="2" charset="2"/>
        <a:buChar char="l"/>
        <a:defRPr sz="2400">
          <a:solidFill>
            <a:schemeClr val="tx1"/>
          </a:solidFill>
          <a:latin typeface="+mn-lt"/>
          <a:ea typeface="+mn-ea"/>
        </a:defRPr>
      </a:lvl3pPr>
      <a:lvl4pPr marL="1600200" indent="-228600" algn="l" rtl="0" eaLnBrk="0" fontAlgn="base" hangingPunct="0">
        <a:spcBef>
          <a:spcPct val="20000"/>
        </a:spcBef>
        <a:spcAft>
          <a:spcPct val="0"/>
        </a:spcAft>
        <a:buClr>
          <a:schemeClr val="tx1"/>
        </a:buClr>
        <a:buChar char="–"/>
        <a:defRPr sz="2000">
          <a:solidFill>
            <a:schemeClr val="tx1"/>
          </a:solidFill>
          <a:latin typeface="+mn-lt"/>
          <a:ea typeface="+mn-ea"/>
        </a:defRPr>
      </a:lvl4pPr>
      <a:lvl5pPr marL="2057400" indent="-228600" algn="l" rtl="0" eaLnBrk="0" fontAlgn="base" hangingPunct="0">
        <a:spcBef>
          <a:spcPct val="20000"/>
        </a:spcBef>
        <a:spcAft>
          <a:spcPct val="0"/>
        </a:spcAft>
        <a:buClr>
          <a:schemeClr val="accent1"/>
        </a:buClr>
        <a:buChar char="•"/>
        <a:defRPr sz="2000">
          <a:solidFill>
            <a:schemeClr val="tx1"/>
          </a:solidFill>
          <a:latin typeface="+mn-lt"/>
          <a:ea typeface="+mn-ea"/>
        </a:defRPr>
      </a:lvl5pPr>
      <a:lvl6pPr marL="2514600" indent="-228600" algn="l" rtl="0" eaLnBrk="1" fontAlgn="base" hangingPunct="1">
        <a:spcBef>
          <a:spcPct val="20000"/>
        </a:spcBef>
        <a:spcAft>
          <a:spcPct val="0"/>
        </a:spcAft>
        <a:buClr>
          <a:schemeClr val="accent1"/>
        </a:buClr>
        <a:buChar char="•"/>
        <a:defRPr sz="2000">
          <a:solidFill>
            <a:schemeClr val="tx1"/>
          </a:solidFill>
          <a:latin typeface="+mn-lt"/>
          <a:ea typeface="+mn-ea"/>
        </a:defRPr>
      </a:lvl6pPr>
      <a:lvl7pPr marL="2971800" indent="-228600" algn="l" rtl="0" eaLnBrk="1" fontAlgn="base" hangingPunct="1">
        <a:spcBef>
          <a:spcPct val="20000"/>
        </a:spcBef>
        <a:spcAft>
          <a:spcPct val="0"/>
        </a:spcAft>
        <a:buClr>
          <a:schemeClr val="accent1"/>
        </a:buClr>
        <a:buChar char="•"/>
        <a:defRPr sz="2000">
          <a:solidFill>
            <a:schemeClr val="tx1"/>
          </a:solidFill>
          <a:latin typeface="+mn-lt"/>
          <a:ea typeface="+mn-ea"/>
        </a:defRPr>
      </a:lvl7pPr>
      <a:lvl8pPr marL="3429000" indent="-228600" algn="l" rtl="0" eaLnBrk="1" fontAlgn="base" hangingPunct="1">
        <a:spcBef>
          <a:spcPct val="20000"/>
        </a:spcBef>
        <a:spcAft>
          <a:spcPct val="0"/>
        </a:spcAft>
        <a:buClr>
          <a:schemeClr val="accent1"/>
        </a:buClr>
        <a:buChar char="•"/>
        <a:defRPr sz="2000">
          <a:solidFill>
            <a:schemeClr val="tx1"/>
          </a:solidFill>
          <a:latin typeface="+mn-lt"/>
          <a:ea typeface="+mn-ea"/>
        </a:defRPr>
      </a:lvl8pPr>
      <a:lvl9pPr marL="3886200" indent="-228600" algn="l" rtl="0" eaLnBrk="1" fontAlgn="base" hangingPunct="1">
        <a:spcBef>
          <a:spcPct val="20000"/>
        </a:spcBef>
        <a:spcAft>
          <a:spcPct val="0"/>
        </a:spcAft>
        <a:buClr>
          <a:schemeClr val="accent1"/>
        </a:buClr>
        <a:buChar char="•"/>
        <a:defRPr sz="20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250825" y="549275"/>
            <a:ext cx="8642350" cy="2447925"/>
          </a:xfrm>
        </p:spPr>
        <p:txBody>
          <a:bodyPr/>
          <a:lstStyle/>
          <a:p>
            <a:pPr algn="ctr" eaLnBrk="1" hangingPunct="1"/>
            <a:r>
              <a:rPr lang="en-GB" altLang="zh-CN" sz="2800" b="1" smtClean="0">
                <a:latin typeface="Times New Roman" pitchFamily="18" charset="0"/>
              </a:rPr>
              <a:t>China‘s New Long March to World Class Universities: From “project 211” to “project 2011”</a:t>
            </a:r>
            <a:endParaRPr lang="zh-CN" altLang="en-US" sz="2800" b="1" smtClean="0">
              <a:solidFill>
                <a:schemeClr val="tx1"/>
              </a:solidFill>
              <a:latin typeface="Times New Roman" pitchFamily="18" charset="0"/>
            </a:endParaRPr>
          </a:p>
        </p:txBody>
      </p:sp>
      <p:sp>
        <p:nvSpPr>
          <p:cNvPr id="3075" name="Rectangle 3"/>
          <p:cNvSpPr>
            <a:spLocks noGrp="1" noChangeArrowheads="1"/>
          </p:cNvSpPr>
          <p:nvPr>
            <p:ph type="body" idx="1"/>
          </p:nvPr>
        </p:nvSpPr>
        <p:spPr>
          <a:xfrm>
            <a:off x="755650" y="2636838"/>
            <a:ext cx="7920038" cy="2971800"/>
          </a:xfrm>
        </p:spPr>
        <p:txBody>
          <a:bodyPr/>
          <a:lstStyle/>
          <a:p>
            <a:pPr algn="just" eaLnBrk="1" hangingPunct="1">
              <a:lnSpc>
                <a:spcPct val="100000"/>
              </a:lnSpc>
              <a:buFont typeface="Wingdings" pitchFamily="2" charset="2"/>
              <a:buNone/>
            </a:pPr>
            <a:endParaRPr lang="en-US" altLang="zh-CN" b="1" smtClean="0">
              <a:ea typeface="楷体_GB2312" pitchFamily="49" charset="-122"/>
            </a:endParaRPr>
          </a:p>
          <a:p>
            <a:pPr algn="ctr" eaLnBrk="1" hangingPunct="1">
              <a:lnSpc>
                <a:spcPct val="100000"/>
              </a:lnSpc>
              <a:buFont typeface="Wingdings" pitchFamily="2" charset="2"/>
              <a:buNone/>
            </a:pPr>
            <a:r>
              <a:rPr lang="en-US" altLang="zh-CN" sz="2800" b="1" smtClean="0">
                <a:ea typeface="楷体_GB2312" pitchFamily="49" charset="-122"/>
              </a:rPr>
              <a:t>LIU Baocun   </a:t>
            </a:r>
          </a:p>
          <a:p>
            <a:pPr algn="ctr" eaLnBrk="1" hangingPunct="1">
              <a:lnSpc>
                <a:spcPct val="100000"/>
              </a:lnSpc>
              <a:buFont typeface="Wingdings" pitchFamily="2" charset="2"/>
              <a:buNone/>
            </a:pPr>
            <a:r>
              <a:rPr lang="en-US" altLang="zh-CN" sz="2400" b="1" smtClean="0">
                <a:ea typeface="楷体_GB2312" pitchFamily="49" charset="-122"/>
              </a:rPr>
              <a:t>Institute of International and Comparative Education </a:t>
            </a:r>
          </a:p>
          <a:p>
            <a:pPr algn="ctr" eaLnBrk="1" hangingPunct="1">
              <a:lnSpc>
                <a:spcPct val="100000"/>
              </a:lnSpc>
              <a:buFont typeface="Wingdings" pitchFamily="2" charset="2"/>
              <a:buNone/>
            </a:pPr>
            <a:r>
              <a:rPr lang="en-US" altLang="zh-CN" sz="2800" b="1" smtClean="0">
                <a:ea typeface="楷体_GB2312" pitchFamily="49" charset="-122"/>
              </a:rPr>
              <a:t>Beijing  Normal University</a:t>
            </a:r>
            <a:r>
              <a:rPr lang="zh-CN" altLang="en-US" sz="2800" b="1" smtClean="0">
                <a:solidFill>
                  <a:schemeClr val="bg2"/>
                </a:solidFill>
                <a:ea typeface="楷体_GB2312" pitchFamily="49" charset="-122"/>
              </a:rPr>
              <a:t>  </a:t>
            </a:r>
            <a:endParaRPr lang="en-US" altLang="zh-CN" sz="2800" b="1" smtClean="0">
              <a:solidFill>
                <a:schemeClr val="bg2"/>
              </a:solidFill>
              <a:ea typeface="楷体_GB2312" pitchFamily="49" charset="-122"/>
            </a:endParaRPr>
          </a:p>
          <a:p>
            <a:pPr algn="just" eaLnBrk="1" hangingPunct="1">
              <a:lnSpc>
                <a:spcPct val="100000"/>
              </a:lnSpc>
              <a:buFont typeface="Wingdings" pitchFamily="2" charset="2"/>
              <a:buNone/>
            </a:pPr>
            <a:r>
              <a:rPr lang="zh-CN" altLang="en-US" sz="2800" b="1" smtClean="0">
                <a:solidFill>
                  <a:schemeClr val="bg2"/>
                </a:solidFill>
                <a:ea typeface="楷体_GB2312" pitchFamily="49" charset="-122"/>
              </a:rPr>
              <a:t>  </a:t>
            </a:r>
            <a:endParaRPr lang="en-US" altLang="zh-CN" sz="2800" b="1" smtClean="0">
              <a:solidFill>
                <a:schemeClr val="bg2"/>
              </a:solidFill>
              <a:ea typeface="楷体_GB2312" pitchFamily="49" charset="-122"/>
            </a:endParaRPr>
          </a:p>
          <a:p>
            <a:pPr algn="just" eaLnBrk="1" hangingPunct="1">
              <a:lnSpc>
                <a:spcPct val="100000"/>
              </a:lnSpc>
              <a:buFont typeface="Wingdings" pitchFamily="2" charset="2"/>
              <a:buNone/>
            </a:pPr>
            <a:endParaRPr lang="en-US" altLang="zh-CN" sz="3600" b="1" smtClean="0">
              <a:ea typeface="楷体_GB2312" pitchFamily="49" charset="-122"/>
            </a:endParaRPr>
          </a:p>
          <a:p>
            <a:pPr algn="just" eaLnBrk="1" hangingPunct="1">
              <a:lnSpc>
                <a:spcPct val="100000"/>
              </a:lnSpc>
              <a:buFont typeface="Wingdings" pitchFamily="2" charset="2"/>
              <a:buNone/>
            </a:pPr>
            <a:r>
              <a:rPr lang="en-US" altLang="zh-CN" b="1" smtClean="0">
                <a:ea typeface="楷体_GB2312" pitchFamily="49" charset="-122"/>
              </a:rPr>
              <a:t>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3200" b="1" smtClean="0">
                <a:latin typeface="Times New Roman" pitchFamily="18" charset="0"/>
              </a:rPr>
              <a:t>2.1 Key universities in 1950s</a:t>
            </a:r>
            <a:endParaRPr lang="zh-CN" altLang="en-US" sz="3200" b="1" smtClean="0">
              <a:latin typeface="Times New Roman" pitchFamily="18" charset="0"/>
            </a:endParaRPr>
          </a:p>
        </p:txBody>
      </p:sp>
      <p:sp>
        <p:nvSpPr>
          <p:cNvPr id="12291" name="内容占位符 2"/>
          <p:cNvSpPr>
            <a:spLocks noGrp="1"/>
          </p:cNvSpPr>
          <p:nvPr>
            <p:ph idx="1"/>
          </p:nvPr>
        </p:nvSpPr>
        <p:spPr>
          <a:xfrm>
            <a:off x="468313" y="1773238"/>
            <a:ext cx="7772400" cy="4833937"/>
          </a:xfrm>
        </p:spPr>
        <p:txBody>
          <a:bodyPr/>
          <a:lstStyle/>
          <a:p>
            <a:pPr algn="just"/>
            <a:r>
              <a:rPr lang="en-US" altLang="zh-CN" sz="2400" smtClean="0"/>
              <a:t>In 1954, the Ministry of Higher Education decided to build the first 6 key universities: </a:t>
            </a:r>
          </a:p>
          <a:p>
            <a:pPr algn="just"/>
            <a:endParaRPr lang="en-US" altLang="zh-CN" sz="2400" smtClean="0"/>
          </a:p>
          <a:p>
            <a:pPr algn="just"/>
            <a:r>
              <a:rPr lang="en-US" altLang="zh-CN" sz="2400" smtClean="0"/>
              <a:t>Remin University of China</a:t>
            </a:r>
          </a:p>
          <a:p>
            <a:pPr algn="just"/>
            <a:r>
              <a:rPr lang="en-US" altLang="zh-CN" sz="2400" smtClean="0"/>
              <a:t>Peking University</a:t>
            </a:r>
          </a:p>
          <a:p>
            <a:pPr algn="just"/>
            <a:r>
              <a:rPr lang="en-US" altLang="zh-CN" sz="2400" smtClean="0"/>
              <a:t>Tsinghua University,</a:t>
            </a:r>
          </a:p>
          <a:p>
            <a:pPr algn="just"/>
            <a:r>
              <a:rPr lang="en-US" altLang="zh-CN" sz="2400" smtClean="0"/>
              <a:t>Harbin University of Technology</a:t>
            </a:r>
          </a:p>
          <a:p>
            <a:pPr algn="just"/>
            <a:r>
              <a:rPr lang="en-US" altLang="zh-CN" sz="2400" smtClean="0"/>
              <a:t>Beijing University of Agriculture</a:t>
            </a:r>
          </a:p>
          <a:p>
            <a:pPr algn="just"/>
            <a:r>
              <a:rPr lang="en-US" altLang="zh-CN" sz="2400" smtClean="0"/>
              <a:t>Beijing Medical University </a:t>
            </a:r>
          </a:p>
          <a:p>
            <a:pPr algn="just"/>
            <a:endParaRPr lang="en-US" altLang="zh-CN" sz="240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内容占位符 2"/>
          <p:cNvSpPr>
            <a:spLocks noGrp="1"/>
          </p:cNvSpPr>
          <p:nvPr>
            <p:ph idx="1"/>
          </p:nvPr>
        </p:nvSpPr>
        <p:spPr>
          <a:xfrm>
            <a:off x="682625" y="836613"/>
            <a:ext cx="7772400" cy="5259387"/>
          </a:xfrm>
        </p:spPr>
        <p:txBody>
          <a:bodyPr/>
          <a:lstStyle/>
          <a:p>
            <a:r>
              <a:rPr lang="en-US" altLang="zh-CN" smtClean="0"/>
              <a:t>The Key universities were assigned three missions: </a:t>
            </a:r>
          </a:p>
          <a:p>
            <a:pPr>
              <a:buFont typeface="Wingdings" pitchFamily="2" charset="2"/>
              <a:buNone/>
            </a:pPr>
            <a:endParaRPr lang="en-US" altLang="zh-CN" smtClean="0"/>
          </a:p>
          <a:p>
            <a:pPr>
              <a:buFont typeface="Wingdings" pitchFamily="2" charset="2"/>
              <a:buNone/>
            </a:pPr>
            <a:r>
              <a:rPr lang="en-US" altLang="zh-CN" smtClean="0"/>
              <a:t>--to train high-quality talents of  different  professions and research; </a:t>
            </a:r>
          </a:p>
          <a:p>
            <a:pPr>
              <a:buFont typeface="Wingdings" pitchFamily="2" charset="2"/>
              <a:buNone/>
            </a:pPr>
            <a:r>
              <a:rPr lang="en-US" altLang="zh-CN" smtClean="0"/>
              <a:t>--to train faculty for other colleges and universities ; </a:t>
            </a:r>
          </a:p>
          <a:p>
            <a:pPr>
              <a:buFont typeface="Wingdings" pitchFamily="2" charset="2"/>
              <a:buNone/>
            </a:pPr>
            <a:r>
              <a:rPr lang="en-US" altLang="zh-CN" smtClean="0"/>
              <a:t>--to support other colleges and universities with instruction .</a:t>
            </a:r>
          </a:p>
          <a:p>
            <a:endParaRPr lang="zh-CN" altLang="en-US"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内容占位符 2"/>
          <p:cNvSpPr>
            <a:spLocks noGrp="1"/>
          </p:cNvSpPr>
          <p:nvPr>
            <p:ph idx="1"/>
          </p:nvPr>
        </p:nvSpPr>
        <p:spPr>
          <a:xfrm>
            <a:off x="682625" y="1196975"/>
            <a:ext cx="7772400" cy="4899025"/>
          </a:xfrm>
        </p:spPr>
        <p:txBody>
          <a:bodyPr/>
          <a:lstStyle/>
          <a:p>
            <a:pPr algn="just"/>
            <a:r>
              <a:rPr lang="en-US" altLang="zh-CN" smtClean="0"/>
              <a:t>Measures to enhance the key universities:</a:t>
            </a:r>
          </a:p>
          <a:p>
            <a:pPr algn="just">
              <a:buFont typeface="Wingdings" pitchFamily="2" charset="2"/>
              <a:buNone/>
            </a:pPr>
            <a:endParaRPr lang="en-US" altLang="zh-CN" smtClean="0"/>
          </a:p>
          <a:p>
            <a:pPr algn="just">
              <a:buFont typeface="Wingdings" pitchFamily="2" charset="2"/>
              <a:buNone/>
            </a:pPr>
            <a:r>
              <a:rPr lang="en-US" altLang="zh-CN" sz="2800" smtClean="0"/>
              <a:t>--to provide them with better faculty members;</a:t>
            </a:r>
          </a:p>
          <a:p>
            <a:pPr algn="just">
              <a:buFont typeface="Wingdings" pitchFamily="2" charset="2"/>
              <a:buNone/>
            </a:pPr>
            <a:r>
              <a:rPr lang="en-US" altLang="zh-CN" sz="2800" smtClean="0"/>
              <a:t>--employ foreign experts for them;</a:t>
            </a:r>
          </a:p>
          <a:p>
            <a:pPr algn="just">
              <a:buFont typeface="Wingdings" pitchFamily="2" charset="2"/>
              <a:buNone/>
            </a:pPr>
            <a:r>
              <a:rPr lang="en-US" altLang="zh-CN" sz="2800" smtClean="0"/>
              <a:t>--to improve their infrastructures and relevant  facilities;</a:t>
            </a:r>
          </a:p>
          <a:p>
            <a:pPr algn="just">
              <a:buFont typeface="Wingdings" pitchFamily="2" charset="2"/>
              <a:buNone/>
            </a:pPr>
            <a:r>
              <a:rPr lang="en-US" altLang="zh-CN" sz="2800" smtClean="0"/>
              <a:t>--to enhance their education programs.</a:t>
            </a:r>
            <a:endParaRPr lang="zh-CN" altLang="en-US" sz="280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内容占位符 2"/>
          <p:cNvSpPr>
            <a:spLocks noGrp="1"/>
          </p:cNvSpPr>
          <p:nvPr>
            <p:ph idx="1"/>
          </p:nvPr>
        </p:nvSpPr>
        <p:spPr>
          <a:xfrm>
            <a:off x="682625" y="476250"/>
            <a:ext cx="7772400" cy="5619750"/>
          </a:xfrm>
        </p:spPr>
        <p:txBody>
          <a:bodyPr/>
          <a:lstStyle/>
          <a:p>
            <a:pPr algn="just"/>
            <a:r>
              <a:rPr lang="en-US" altLang="zh-CN" sz="2400" smtClean="0"/>
              <a:t>In 1959, the central government expanded the key universities to 16 institutions. Besides the first 6 key universities, the 10 new members of the club are as follows:</a:t>
            </a:r>
          </a:p>
          <a:p>
            <a:pPr algn="just"/>
            <a:endParaRPr lang="en-US" altLang="zh-CN" sz="2400" smtClean="0"/>
          </a:p>
          <a:p>
            <a:pPr algn="just">
              <a:buFont typeface="Wingdings" pitchFamily="2" charset="2"/>
              <a:buNone/>
            </a:pPr>
            <a:r>
              <a:rPr lang="en-US" altLang="zh-CN" sz="2400" smtClean="0"/>
              <a:t>     Beijing Normal University</a:t>
            </a:r>
          </a:p>
          <a:p>
            <a:pPr algn="just">
              <a:buFont typeface="Wingdings" pitchFamily="2" charset="2"/>
              <a:buNone/>
            </a:pPr>
            <a:r>
              <a:rPr lang="en-US" altLang="zh-CN" sz="2400" smtClean="0"/>
              <a:t>     Beihang University</a:t>
            </a:r>
          </a:p>
          <a:p>
            <a:pPr algn="just">
              <a:buFont typeface="Wingdings" pitchFamily="2" charset="2"/>
              <a:buNone/>
            </a:pPr>
            <a:r>
              <a:rPr lang="en-US" altLang="zh-CN" sz="2400" smtClean="0"/>
              <a:t>     Beijing Institute of Technology </a:t>
            </a:r>
          </a:p>
          <a:p>
            <a:pPr algn="just">
              <a:buFont typeface="Wingdings" pitchFamily="2" charset="2"/>
              <a:buNone/>
            </a:pPr>
            <a:r>
              <a:rPr lang="en-US" altLang="zh-CN" sz="2400" smtClean="0"/>
              <a:t>     Fudan University </a:t>
            </a:r>
          </a:p>
          <a:p>
            <a:pPr algn="just">
              <a:buFont typeface="Wingdings" pitchFamily="2" charset="2"/>
              <a:buNone/>
            </a:pPr>
            <a:r>
              <a:rPr lang="en-US" altLang="zh-CN" sz="2400" smtClean="0"/>
              <a:t>     Science and Technology University  of China</a:t>
            </a:r>
          </a:p>
          <a:p>
            <a:pPr algn="just">
              <a:buFont typeface="Wingdings" pitchFamily="2" charset="2"/>
              <a:buNone/>
            </a:pPr>
            <a:r>
              <a:rPr lang="en-US" altLang="zh-CN" sz="2400" smtClean="0"/>
              <a:t>     Tianjin University</a:t>
            </a:r>
          </a:p>
          <a:p>
            <a:pPr algn="just">
              <a:buFont typeface="Wingdings" pitchFamily="2" charset="2"/>
              <a:buNone/>
            </a:pPr>
            <a:r>
              <a:rPr lang="en-US" altLang="zh-CN" sz="2400" smtClean="0"/>
              <a:t>     East China Normal University  </a:t>
            </a:r>
          </a:p>
          <a:p>
            <a:pPr algn="just">
              <a:buFont typeface="Wingdings" pitchFamily="2" charset="2"/>
              <a:buNone/>
            </a:pPr>
            <a:r>
              <a:rPr lang="en-US" altLang="zh-CN" sz="2400" smtClean="0"/>
              <a:t>     Shanghai No. 1 Medical University</a:t>
            </a:r>
          </a:p>
          <a:p>
            <a:pPr algn="just">
              <a:buFont typeface="Wingdings" pitchFamily="2" charset="2"/>
              <a:buNone/>
            </a:pPr>
            <a:r>
              <a:rPr lang="en-US" altLang="zh-CN" sz="2400" smtClean="0"/>
              <a:t>     Shanghai Jiaotong University </a:t>
            </a:r>
          </a:p>
          <a:p>
            <a:pPr algn="just">
              <a:buFont typeface="Wingdings" pitchFamily="2" charset="2"/>
              <a:buNone/>
            </a:pPr>
            <a:r>
              <a:rPr lang="en-US" altLang="zh-CN" sz="2400" smtClean="0"/>
              <a:t>     Xi’an Jiaotong University.</a:t>
            </a:r>
            <a:endParaRPr lang="zh-CN" altLang="en-US" sz="240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内容占位符 2"/>
          <p:cNvSpPr>
            <a:spLocks noGrp="1"/>
          </p:cNvSpPr>
          <p:nvPr>
            <p:ph idx="1"/>
          </p:nvPr>
        </p:nvSpPr>
        <p:spPr>
          <a:xfrm>
            <a:off x="682625" y="549275"/>
            <a:ext cx="7772400" cy="5546725"/>
          </a:xfrm>
        </p:spPr>
        <p:txBody>
          <a:bodyPr/>
          <a:lstStyle/>
          <a:p>
            <a:r>
              <a:rPr lang="en-US" altLang="zh-CN" sz="2800" smtClean="0"/>
              <a:t>Later in 1959, 4 more universities are admitted to the key university club.</a:t>
            </a:r>
          </a:p>
          <a:p>
            <a:endParaRPr lang="en-US" altLang="zh-CN" sz="2800" smtClean="0"/>
          </a:p>
          <a:p>
            <a:r>
              <a:rPr lang="en-US" altLang="zh-CN" sz="2800" smtClean="0"/>
              <a:t>China Medical University</a:t>
            </a:r>
          </a:p>
          <a:p>
            <a:r>
              <a:rPr lang="en-US" altLang="zh-CN" sz="2800" smtClean="0"/>
              <a:t>Harbin Institute of Military Engineering</a:t>
            </a:r>
          </a:p>
          <a:p>
            <a:r>
              <a:rPr lang="en-US" altLang="zh-CN" sz="2800" smtClean="0"/>
              <a:t>No.4  Military Medical Universities</a:t>
            </a:r>
          </a:p>
          <a:p>
            <a:r>
              <a:rPr lang="en-US" altLang="zh-CN" sz="2800" smtClean="0"/>
              <a:t>Institute of Communication Engineering</a:t>
            </a:r>
            <a:endParaRPr lang="zh-CN" altLang="en-US" sz="280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2800" b="1" smtClean="0">
                <a:latin typeface="Times New Roman" pitchFamily="18" charset="0"/>
              </a:rPr>
              <a:t>2.2 Key universities in 1960s</a:t>
            </a:r>
            <a:endParaRPr lang="zh-CN" altLang="en-US" sz="2800" smtClean="0">
              <a:latin typeface="Times New Roman" pitchFamily="18" charset="0"/>
            </a:endParaRPr>
          </a:p>
        </p:txBody>
      </p:sp>
      <p:sp>
        <p:nvSpPr>
          <p:cNvPr id="17411" name="内容占位符 2"/>
          <p:cNvSpPr>
            <a:spLocks noGrp="1"/>
          </p:cNvSpPr>
          <p:nvPr>
            <p:ph idx="1"/>
          </p:nvPr>
        </p:nvSpPr>
        <p:spPr/>
        <p:txBody>
          <a:bodyPr/>
          <a:lstStyle/>
          <a:p>
            <a:pPr algn="just"/>
            <a:r>
              <a:rPr lang="en-US" altLang="zh-CN" sz="2800" smtClean="0"/>
              <a:t>In 1960</a:t>
            </a:r>
            <a:r>
              <a:rPr lang="zh-CN" sz="2800" smtClean="0"/>
              <a:t>，</a:t>
            </a:r>
            <a:r>
              <a:rPr lang="en-US" altLang="zh-CN" sz="2800" smtClean="0"/>
              <a:t>The central government decided to add 44 universities to the key university club, and leads to 64 key universities in total.</a:t>
            </a:r>
          </a:p>
          <a:p>
            <a:pPr algn="just"/>
            <a:endParaRPr lang="en-US" altLang="zh-CN" sz="2800" smtClean="0"/>
          </a:p>
          <a:p>
            <a:pPr algn="just"/>
            <a:r>
              <a:rPr lang="en-US" altLang="zh-CN" sz="2800" smtClean="0"/>
              <a:t>In 1963, 4 more universities were admitted to the key university club, and the total number increased to 68 universities. </a:t>
            </a:r>
            <a:endParaRPr lang="zh-CN" altLang="zh-CN" sz="2800" smtClean="0"/>
          </a:p>
          <a:p>
            <a:pPr algn="just"/>
            <a:endParaRPr lang="zh-CN" altLang="en-US" sz="280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内容占位符 2"/>
          <p:cNvSpPr>
            <a:spLocks noGrp="1"/>
          </p:cNvSpPr>
          <p:nvPr>
            <p:ph idx="1"/>
          </p:nvPr>
        </p:nvSpPr>
        <p:spPr>
          <a:xfrm>
            <a:off x="682625" y="333375"/>
            <a:ext cx="7772400" cy="5762625"/>
          </a:xfrm>
        </p:spPr>
        <p:txBody>
          <a:bodyPr/>
          <a:lstStyle/>
          <a:p>
            <a:r>
              <a:rPr lang="en-US" altLang="zh-CN" sz="2800" smtClean="0"/>
              <a:t>The 68 universities including different kinds higher education institutions:</a:t>
            </a:r>
          </a:p>
          <a:p>
            <a:endParaRPr lang="en-US" altLang="zh-CN" sz="2800" smtClean="0"/>
          </a:p>
          <a:p>
            <a:r>
              <a:rPr lang="en-US" altLang="zh-CN" sz="2800" smtClean="0"/>
              <a:t>14 comprehensive universities</a:t>
            </a:r>
          </a:p>
          <a:p>
            <a:r>
              <a:rPr lang="en-US" altLang="zh-CN" sz="2800" smtClean="0"/>
              <a:t>33 institutions of engineering</a:t>
            </a:r>
          </a:p>
          <a:p>
            <a:r>
              <a:rPr lang="en-US" altLang="zh-CN" sz="2800" smtClean="0"/>
              <a:t>5 medical institutions</a:t>
            </a:r>
          </a:p>
          <a:p>
            <a:r>
              <a:rPr lang="en-US" altLang="zh-CN" sz="2800" smtClean="0"/>
              <a:t>4 agriculture and forestry institutions</a:t>
            </a:r>
          </a:p>
          <a:p>
            <a:r>
              <a:rPr lang="en-US" altLang="zh-CN" sz="2800" smtClean="0"/>
              <a:t>3 institutions of economy and finance</a:t>
            </a:r>
          </a:p>
          <a:p>
            <a:r>
              <a:rPr lang="en-US" altLang="zh-CN" sz="2800" smtClean="0"/>
              <a:t>2 normal universities</a:t>
            </a:r>
          </a:p>
          <a:p>
            <a:r>
              <a:rPr lang="en-US" altLang="zh-CN" sz="2800" smtClean="0"/>
              <a:t>2 universities of foreign studies</a:t>
            </a:r>
          </a:p>
          <a:p>
            <a:r>
              <a:rPr lang="en-US" altLang="zh-CN" sz="2800" smtClean="0"/>
              <a:t>1 academy of arts </a:t>
            </a:r>
          </a:p>
          <a:p>
            <a:r>
              <a:rPr lang="en-US" altLang="zh-CN" sz="2800" smtClean="0"/>
              <a:t>1 institution of physical education</a:t>
            </a:r>
          </a:p>
          <a:p>
            <a:r>
              <a:rPr lang="en-US" altLang="zh-CN" sz="2800" smtClean="0"/>
              <a:t>2 military institutions.</a:t>
            </a:r>
            <a:endParaRPr lang="zh-CN" altLang="en-US" sz="280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2800" smtClean="0">
                <a:latin typeface="Times New Roman" pitchFamily="18" charset="0"/>
              </a:rPr>
              <a:t>2.3 key universities during the cultural  revolution</a:t>
            </a:r>
            <a:endParaRPr lang="zh-CN" altLang="en-US" sz="2800" smtClean="0">
              <a:latin typeface="Times New Roman" pitchFamily="18" charset="0"/>
            </a:endParaRPr>
          </a:p>
        </p:txBody>
      </p:sp>
      <p:sp>
        <p:nvSpPr>
          <p:cNvPr id="19459" name="内容占位符 2"/>
          <p:cNvSpPr>
            <a:spLocks noGrp="1"/>
          </p:cNvSpPr>
          <p:nvPr>
            <p:ph idx="1"/>
          </p:nvPr>
        </p:nvSpPr>
        <p:spPr>
          <a:xfrm>
            <a:off x="539750" y="1981200"/>
            <a:ext cx="8208963" cy="4114800"/>
          </a:xfrm>
        </p:spPr>
        <p:txBody>
          <a:bodyPr/>
          <a:lstStyle/>
          <a:p>
            <a:pPr algn="just"/>
            <a:r>
              <a:rPr lang="en-US" altLang="zh-CN" sz="2800" smtClean="0"/>
              <a:t>During the cultural revolution from 1966 to 1976</a:t>
            </a:r>
            <a:r>
              <a:rPr lang="zh-CN" sz="2800" smtClean="0"/>
              <a:t>，</a:t>
            </a:r>
            <a:r>
              <a:rPr lang="en-US" altLang="zh-CN" sz="2800" smtClean="0"/>
              <a:t>some of the key universities were closed, merged with other institutions, or moved to the rural areas.</a:t>
            </a:r>
          </a:p>
          <a:p>
            <a:pPr algn="just"/>
            <a:endParaRPr lang="en-US" altLang="zh-CN" sz="2800" smtClean="0"/>
          </a:p>
          <a:p>
            <a:pPr algn="just"/>
            <a:r>
              <a:rPr lang="en-US" altLang="zh-CN" sz="2800" smtClean="0"/>
              <a:t>Many campuses were occupied for other purposes and apparatuses, books and facilities were destroyed.</a:t>
            </a:r>
            <a:endParaRPr lang="zh-CN" altLang="en-US" sz="280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2800" smtClean="0"/>
              <a:t>2.4 key universities after the cultural revolution</a:t>
            </a:r>
            <a:endParaRPr lang="zh-CN" altLang="en-US" sz="2800" smtClean="0"/>
          </a:p>
        </p:txBody>
      </p:sp>
      <p:sp>
        <p:nvSpPr>
          <p:cNvPr id="20483" name="内容占位符 2"/>
          <p:cNvSpPr>
            <a:spLocks noGrp="1"/>
          </p:cNvSpPr>
          <p:nvPr>
            <p:ph idx="1"/>
          </p:nvPr>
        </p:nvSpPr>
        <p:spPr/>
        <p:txBody>
          <a:bodyPr/>
          <a:lstStyle/>
          <a:p>
            <a:pPr algn="just">
              <a:lnSpc>
                <a:spcPct val="100000"/>
              </a:lnSpc>
            </a:pPr>
            <a:r>
              <a:rPr lang="en-US" altLang="zh-CN" smtClean="0"/>
              <a:t>In 1978, the central government decided to resume and build the national key universities and 88 universities were chosen as key universities, which account to about 22% of the total.</a:t>
            </a:r>
          </a:p>
          <a:p>
            <a:pPr algn="just">
              <a:lnSpc>
                <a:spcPct val="100000"/>
              </a:lnSpc>
            </a:pPr>
            <a:endParaRPr lang="en-US" altLang="zh-CN" smtClean="0"/>
          </a:p>
          <a:p>
            <a:pPr algn="just">
              <a:lnSpc>
                <a:spcPct val="100000"/>
              </a:lnSpc>
            </a:pPr>
            <a:r>
              <a:rPr lang="en-US" altLang="zh-CN" smtClean="0"/>
              <a:t>By the end of 1979</a:t>
            </a:r>
            <a:r>
              <a:rPr lang="zh-CN" smtClean="0"/>
              <a:t>，</a:t>
            </a:r>
            <a:r>
              <a:rPr lang="en-US" altLang="zh-CN" smtClean="0"/>
              <a:t>97 universities were selected as key universities.</a:t>
            </a:r>
            <a:endParaRPr lang="zh-CN" altLang="en-US"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3200" smtClean="0">
                <a:latin typeface="Times New Roman" pitchFamily="18" charset="0"/>
              </a:rPr>
              <a:t>2.5 Project 211</a:t>
            </a:r>
            <a:endParaRPr lang="zh-CN" altLang="en-US" sz="3200" smtClean="0">
              <a:latin typeface="Times New Roman" pitchFamily="18" charset="0"/>
            </a:endParaRPr>
          </a:p>
        </p:txBody>
      </p:sp>
      <p:sp>
        <p:nvSpPr>
          <p:cNvPr id="21507" name="内容占位符 2"/>
          <p:cNvSpPr>
            <a:spLocks noGrp="1"/>
          </p:cNvSpPr>
          <p:nvPr>
            <p:ph idx="1"/>
          </p:nvPr>
        </p:nvSpPr>
        <p:spPr/>
        <p:txBody>
          <a:bodyPr/>
          <a:lstStyle/>
          <a:p>
            <a:pPr algn="just">
              <a:lnSpc>
                <a:spcPct val="100000"/>
              </a:lnSpc>
            </a:pPr>
            <a:r>
              <a:rPr lang="en-US" altLang="zh-CN" sz="2800" smtClean="0"/>
              <a:t>In 1993</a:t>
            </a:r>
            <a:r>
              <a:rPr lang="zh-CN" sz="2800" smtClean="0"/>
              <a:t>，</a:t>
            </a:r>
            <a:r>
              <a:rPr lang="en-US" altLang="zh-CN" sz="2800" smtClean="0"/>
              <a:t>the State Council decided to build  about 100 key universities and some key disciplines so that the quality of education, research and management at  these universities, disciplines and programs can reach a higher level compared with their counterparts in the world.</a:t>
            </a:r>
          </a:p>
          <a:p>
            <a:pPr algn="just">
              <a:lnSpc>
                <a:spcPct val="100000"/>
              </a:lnSpc>
            </a:pPr>
            <a:endParaRPr lang="en-US" altLang="zh-CN" sz="2800" smtClean="0"/>
          </a:p>
          <a:p>
            <a:pPr algn="just">
              <a:lnSpc>
                <a:spcPct val="100000"/>
              </a:lnSpc>
            </a:pPr>
            <a:r>
              <a:rPr lang="en-US" altLang="zh-CN" sz="2800" smtClean="0"/>
              <a:t>It is also hoped that these universities will set an example to other higher education institutions.</a:t>
            </a:r>
            <a:endParaRPr lang="zh-CN" altLang="en-US" sz="280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82625" y="609600"/>
            <a:ext cx="8080375" cy="874713"/>
          </a:xfrm>
        </p:spPr>
        <p:txBody>
          <a:bodyPr/>
          <a:lstStyle/>
          <a:p>
            <a:r>
              <a:rPr lang="en-US" altLang="zh-CN" sz="3600" smtClean="0"/>
              <a:t>Preface</a:t>
            </a:r>
            <a:endParaRPr lang="zh-CN" altLang="en-US" sz="3600" smtClean="0"/>
          </a:p>
        </p:txBody>
      </p:sp>
      <p:sp>
        <p:nvSpPr>
          <p:cNvPr id="4099" name="内容占位符 2"/>
          <p:cNvSpPr>
            <a:spLocks noGrp="1"/>
          </p:cNvSpPr>
          <p:nvPr>
            <p:ph idx="1"/>
          </p:nvPr>
        </p:nvSpPr>
        <p:spPr>
          <a:xfrm>
            <a:off x="682625" y="1628775"/>
            <a:ext cx="7705725" cy="1152525"/>
          </a:xfrm>
        </p:spPr>
        <p:txBody>
          <a:bodyPr/>
          <a:lstStyle/>
          <a:p>
            <a:pPr algn="just">
              <a:lnSpc>
                <a:spcPct val="100000"/>
              </a:lnSpc>
            </a:pPr>
            <a:r>
              <a:rPr lang="en-US" altLang="zh-CN" sz="2400" smtClean="0"/>
              <a:t>The Long March of  the Red Army during 1934 to 1936,  which covers 12500 km and 11 provinces, is a miracle in the world military history. </a:t>
            </a:r>
          </a:p>
          <a:p>
            <a:pPr algn="just">
              <a:lnSpc>
                <a:spcPct val="100000"/>
              </a:lnSpc>
            </a:pPr>
            <a:endParaRPr lang="en-US" altLang="zh-CN" sz="2800" smtClean="0"/>
          </a:p>
          <a:p>
            <a:pPr algn="just">
              <a:lnSpc>
                <a:spcPct val="100000"/>
              </a:lnSpc>
            </a:pPr>
            <a:r>
              <a:rPr lang="en-US" altLang="zh-CN" sz="2800" smtClean="0"/>
              <a:t> </a:t>
            </a:r>
          </a:p>
          <a:p>
            <a:pPr algn="just">
              <a:lnSpc>
                <a:spcPct val="100000"/>
              </a:lnSpc>
            </a:pPr>
            <a:endParaRPr lang="zh-CN" altLang="en-US" sz="2800" smtClean="0"/>
          </a:p>
        </p:txBody>
      </p:sp>
      <p:pic>
        <p:nvPicPr>
          <p:cNvPr id="4100" name="图片 6" descr="01300000012339119111691227838.jpg"/>
          <p:cNvPicPr>
            <a:picLocks noChangeAspect="1"/>
          </p:cNvPicPr>
          <p:nvPr/>
        </p:nvPicPr>
        <p:blipFill>
          <a:blip r:embed="rId2" cstate="print"/>
          <a:srcRect/>
          <a:stretch>
            <a:fillRect/>
          </a:stretch>
        </p:blipFill>
        <p:spPr bwMode="auto">
          <a:xfrm>
            <a:off x="1476375" y="3068638"/>
            <a:ext cx="6353175" cy="352901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内容占位符 2"/>
          <p:cNvSpPr>
            <a:spLocks noGrp="1"/>
          </p:cNvSpPr>
          <p:nvPr>
            <p:ph idx="1"/>
          </p:nvPr>
        </p:nvSpPr>
        <p:spPr>
          <a:xfrm>
            <a:off x="468313" y="549275"/>
            <a:ext cx="8207375" cy="5546725"/>
          </a:xfrm>
        </p:spPr>
        <p:txBody>
          <a:bodyPr/>
          <a:lstStyle/>
          <a:p>
            <a:r>
              <a:rPr lang="en-US" altLang="zh-CN" smtClean="0"/>
              <a:t>112 universities were selected to join Project 211.</a:t>
            </a:r>
          </a:p>
          <a:p>
            <a:endParaRPr lang="en-US" altLang="zh-CN" smtClean="0"/>
          </a:p>
          <a:p>
            <a:r>
              <a:rPr lang="en-US" altLang="zh-CN" smtClean="0"/>
              <a:t>Project 211 focused on three main tasks:</a:t>
            </a:r>
          </a:p>
          <a:p>
            <a:pPr>
              <a:buFont typeface="Wingdings" pitchFamily="2" charset="2"/>
              <a:buNone/>
            </a:pPr>
            <a:r>
              <a:rPr lang="en-US" altLang="zh-CN" smtClean="0"/>
              <a:t>    </a:t>
            </a:r>
          </a:p>
          <a:p>
            <a:pPr algn="just">
              <a:buFont typeface="Wingdings" pitchFamily="2" charset="2"/>
              <a:buNone/>
            </a:pPr>
            <a:r>
              <a:rPr lang="en-US" altLang="zh-CN" smtClean="0"/>
              <a:t>   </a:t>
            </a:r>
            <a:r>
              <a:rPr lang="en-US" altLang="zh-CN" sz="2800" smtClean="0"/>
              <a:t>-- to enhance the key disciplines;</a:t>
            </a:r>
            <a:endParaRPr lang="zh-CN" altLang="zh-CN" sz="2800" smtClean="0"/>
          </a:p>
          <a:p>
            <a:pPr algn="just">
              <a:buFont typeface="Wingdings" pitchFamily="2" charset="2"/>
              <a:buNone/>
            </a:pPr>
            <a:r>
              <a:rPr lang="en-US" altLang="zh-CN" sz="2800" smtClean="0"/>
              <a:t>   --to consummate the public service systems; </a:t>
            </a:r>
          </a:p>
          <a:p>
            <a:pPr algn="just">
              <a:buFont typeface="Wingdings" pitchFamily="2" charset="2"/>
              <a:buNone/>
            </a:pPr>
            <a:r>
              <a:rPr lang="en-US" altLang="zh-CN" sz="2800" smtClean="0"/>
              <a:t>   --to improve the overall conditions of the universities.</a:t>
            </a:r>
            <a:r>
              <a:rPr lang="zh-CN" altLang="zh-CN" sz="2800" smtClean="0"/>
              <a:t> </a:t>
            </a:r>
            <a:endParaRPr lang="zh-CN" altLang="en-US" sz="2800"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格 3"/>
          <p:cNvGraphicFramePr>
            <a:graphicFrameLocks noGrp="1"/>
          </p:cNvGraphicFramePr>
          <p:nvPr/>
        </p:nvGraphicFramePr>
        <p:xfrm>
          <a:off x="323850" y="2205038"/>
          <a:ext cx="8137525" cy="2193925"/>
        </p:xfrm>
        <a:graphic>
          <a:graphicData uri="http://schemas.openxmlformats.org/drawingml/2006/table">
            <a:tbl>
              <a:tblPr/>
              <a:tblGrid>
                <a:gridCol w="1627188"/>
                <a:gridCol w="1627187"/>
                <a:gridCol w="1627188"/>
                <a:gridCol w="1627187"/>
                <a:gridCol w="1628775"/>
              </a:tblGrid>
              <a:tr h="504825">
                <a:tc>
                  <a:txBody>
                    <a:bodyPr/>
                    <a:lstStyle/>
                    <a:p>
                      <a:pPr marL="0" marR="0" lvl="0" indent="0" algn="just" defTabSz="914400" rtl="0" eaLnBrk="1" fontAlgn="base" latinLnBrk="0" hangingPunct="1">
                        <a:lnSpc>
                          <a:spcPct val="150000"/>
                        </a:lnSpc>
                        <a:spcBef>
                          <a:spcPct val="0"/>
                        </a:spcBef>
                        <a:spcAft>
                          <a:spcPct val="0"/>
                        </a:spcAft>
                        <a:buClrTx/>
                        <a:buSzTx/>
                        <a:buFontTx/>
                        <a:buNone/>
                        <a:tabLst/>
                      </a:pPr>
                      <a:r>
                        <a:rPr kumimoji="0" lang="en-US" altLang="zh-CN" sz="2400" b="0" i="0" u="none" strike="noStrike" cap="none" normalizeH="0" baseline="0" smtClean="0">
                          <a:ln>
                            <a:noFill/>
                          </a:ln>
                          <a:solidFill>
                            <a:schemeClr val="tx1"/>
                          </a:solidFill>
                          <a:effectLst/>
                          <a:latin typeface="Times New Roman" pitchFamily="18" charset="0"/>
                          <a:ea typeface="宋体" pitchFamily="2" charset="-122"/>
                        </a:rPr>
                        <a:t>Year </a:t>
                      </a:r>
                      <a:endParaRPr kumimoji="0" lang="zh-CN" altLang="zh-CN" sz="2400" b="0" i="0" u="none" strike="noStrike" cap="none" normalizeH="0" baseline="0" smtClean="0">
                        <a:ln>
                          <a:noFill/>
                        </a:ln>
                        <a:solidFill>
                          <a:schemeClr val="tx1"/>
                        </a:solidFill>
                        <a:effectLst/>
                        <a:latin typeface="Times New Roman" pitchFamily="18" charset="0"/>
                        <a:ea typeface="宋体" pitchFamily="2" charset="-122"/>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50000"/>
                        </a:lnSpc>
                        <a:spcBef>
                          <a:spcPct val="0"/>
                        </a:spcBef>
                        <a:spcAft>
                          <a:spcPct val="0"/>
                        </a:spcAft>
                        <a:buClrTx/>
                        <a:buSzTx/>
                        <a:buFontTx/>
                        <a:buNone/>
                        <a:tabLst/>
                      </a:pPr>
                      <a:r>
                        <a:rPr kumimoji="0" lang="en-US" altLang="zh-CN" sz="2400" b="0" i="0" u="none" strike="noStrike" cap="none" normalizeH="0" baseline="0" smtClean="0">
                          <a:ln>
                            <a:noFill/>
                          </a:ln>
                          <a:solidFill>
                            <a:schemeClr val="tx1"/>
                          </a:solidFill>
                          <a:effectLst/>
                          <a:latin typeface="Times New Roman" pitchFamily="18" charset="0"/>
                          <a:ea typeface="宋体" pitchFamily="2" charset="-122"/>
                        </a:rPr>
                        <a:t>Total expenditure </a:t>
                      </a:r>
                      <a:endParaRPr kumimoji="0" lang="zh-CN" altLang="zh-CN" sz="2400" b="0" i="0" u="none" strike="noStrike" cap="none" normalizeH="0" baseline="0" smtClean="0">
                        <a:ln>
                          <a:noFill/>
                        </a:ln>
                        <a:solidFill>
                          <a:schemeClr val="tx1"/>
                        </a:solidFill>
                        <a:effectLst/>
                        <a:latin typeface="Times New Roman" pitchFamily="18" charset="0"/>
                        <a:ea typeface="宋体" pitchFamily="2" charset="-122"/>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50000"/>
                        </a:lnSpc>
                        <a:spcBef>
                          <a:spcPct val="0"/>
                        </a:spcBef>
                        <a:spcAft>
                          <a:spcPct val="0"/>
                        </a:spcAft>
                        <a:buClrTx/>
                        <a:buSzTx/>
                        <a:buFontTx/>
                        <a:buNone/>
                        <a:tabLst/>
                      </a:pPr>
                      <a:r>
                        <a:rPr kumimoji="0" lang="en-US" altLang="zh-CN" sz="2400" b="0" i="0" u="none" strike="noStrike" cap="none" normalizeH="0" baseline="0" smtClean="0">
                          <a:ln>
                            <a:noFill/>
                          </a:ln>
                          <a:solidFill>
                            <a:schemeClr val="tx1"/>
                          </a:solidFill>
                          <a:effectLst/>
                          <a:latin typeface="Times New Roman" pitchFamily="18" charset="0"/>
                          <a:ea typeface="宋体" pitchFamily="2" charset="-122"/>
                        </a:rPr>
                        <a:t>Central government </a:t>
                      </a:r>
                      <a:endParaRPr kumimoji="0" lang="zh-CN" altLang="zh-CN" sz="2400" b="0" i="0" u="none" strike="noStrike" cap="none" normalizeH="0" baseline="0" smtClean="0">
                        <a:ln>
                          <a:noFill/>
                        </a:ln>
                        <a:solidFill>
                          <a:schemeClr val="tx1"/>
                        </a:solidFill>
                        <a:effectLst/>
                        <a:latin typeface="Times New Roman" pitchFamily="18" charset="0"/>
                        <a:ea typeface="宋体" pitchFamily="2" charset="-122"/>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50000"/>
                        </a:lnSpc>
                        <a:spcBef>
                          <a:spcPct val="0"/>
                        </a:spcBef>
                        <a:spcAft>
                          <a:spcPct val="0"/>
                        </a:spcAft>
                        <a:buClrTx/>
                        <a:buSzTx/>
                        <a:buFontTx/>
                        <a:buNone/>
                        <a:tabLst/>
                      </a:pPr>
                      <a:r>
                        <a:rPr kumimoji="0" lang="en-US" altLang="zh-CN" sz="2400" b="0" i="0" u="none" strike="noStrike" cap="none" normalizeH="0" baseline="0" smtClean="0">
                          <a:ln>
                            <a:noFill/>
                          </a:ln>
                          <a:solidFill>
                            <a:schemeClr val="tx1"/>
                          </a:solidFill>
                          <a:effectLst/>
                          <a:latin typeface="Times New Roman" pitchFamily="18" charset="0"/>
                          <a:ea typeface="宋体" pitchFamily="2" charset="-122"/>
                        </a:rPr>
                        <a:t>Local government </a:t>
                      </a:r>
                      <a:endParaRPr kumimoji="0" lang="zh-CN" altLang="zh-CN" sz="2400" b="0" i="0" u="none" strike="noStrike" cap="none" normalizeH="0" baseline="0" smtClean="0">
                        <a:ln>
                          <a:noFill/>
                        </a:ln>
                        <a:solidFill>
                          <a:schemeClr val="tx1"/>
                        </a:solidFill>
                        <a:effectLst/>
                        <a:latin typeface="Times New Roman" pitchFamily="18" charset="0"/>
                        <a:ea typeface="宋体" pitchFamily="2" charset="-122"/>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50000"/>
                        </a:lnSpc>
                        <a:spcBef>
                          <a:spcPct val="0"/>
                        </a:spcBef>
                        <a:spcAft>
                          <a:spcPct val="0"/>
                        </a:spcAft>
                        <a:buClrTx/>
                        <a:buSzTx/>
                        <a:buFontTx/>
                        <a:buNone/>
                        <a:tabLst/>
                      </a:pPr>
                      <a:r>
                        <a:rPr kumimoji="0" lang="en-US" altLang="zh-CN" sz="2400" b="0" i="0" u="none" strike="noStrike" cap="none" normalizeH="0" baseline="0" smtClean="0">
                          <a:ln>
                            <a:noFill/>
                          </a:ln>
                          <a:solidFill>
                            <a:schemeClr val="tx1"/>
                          </a:solidFill>
                          <a:effectLst/>
                          <a:latin typeface="Times New Roman" pitchFamily="18" charset="0"/>
                          <a:ea typeface="宋体" pitchFamily="2" charset="-122"/>
                        </a:rPr>
                        <a:t>Universities </a:t>
                      </a:r>
                      <a:endParaRPr kumimoji="0" lang="zh-CN" altLang="zh-CN" sz="2400" b="0" i="0" u="none" strike="noStrike" cap="none" normalizeH="0" baseline="0" smtClean="0">
                        <a:ln>
                          <a:noFill/>
                        </a:ln>
                        <a:solidFill>
                          <a:schemeClr val="tx1"/>
                        </a:solidFill>
                        <a:effectLst/>
                        <a:latin typeface="Times New Roman" pitchFamily="18" charset="0"/>
                        <a:ea typeface="宋体" pitchFamily="2" charset="-122"/>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0">
                <a:tc>
                  <a:txBody>
                    <a:bodyPr/>
                    <a:lstStyle/>
                    <a:p>
                      <a:pPr marL="0" marR="0" lvl="0" indent="0" algn="just" defTabSz="914400" rtl="0" eaLnBrk="1" fontAlgn="base" latinLnBrk="0" hangingPunct="1">
                        <a:lnSpc>
                          <a:spcPct val="150000"/>
                        </a:lnSpc>
                        <a:spcBef>
                          <a:spcPct val="0"/>
                        </a:spcBef>
                        <a:spcAft>
                          <a:spcPct val="0"/>
                        </a:spcAft>
                        <a:buClrTx/>
                        <a:buSzTx/>
                        <a:buFontTx/>
                        <a:buNone/>
                        <a:tabLst/>
                      </a:pPr>
                      <a:r>
                        <a:rPr kumimoji="0" lang="en-US" altLang="zh-CN" sz="2400" b="0" i="0" u="none" strike="noStrike" cap="none" normalizeH="0" baseline="0" smtClean="0">
                          <a:ln>
                            <a:noFill/>
                          </a:ln>
                          <a:solidFill>
                            <a:schemeClr val="tx1"/>
                          </a:solidFill>
                          <a:effectLst/>
                          <a:latin typeface="Times New Roman" pitchFamily="18" charset="0"/>
                          <a:ea typeface="宋体" pitchFamily="2" charset="-122"/>
                        </a:rPr>
                        <a:t>1995-2000</a:t>
                      </a:r>
                      <a:endParaRPr kumimoji="0" lang="zh-CN" altLang="zh-CN" sz="2400" b="0" i="0" u="none" strike="noStrike" cap="none" normalizeH="0" baseline="0" smtClean="0">
                        <a:ln>
                          <a:noFill/>
                        </a:ln>
                        <a:solidFill>
                          <a:schemeClr val="tx1"/>
                        </a:solidFill>
                        <a:effectLst/>
                        <a:latin typeface="Times New Roman" pitchFamily="18" charset="0"/>
                        <a:ea typeface="宋体" pitchFamily="2" charset="-122"/>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50000"/>
                        </a:lnSpc>
                        <a:spcBef>
                          <a:spcPct val="0"/>
                        </a:spcBef>
                        <a:spcAft>
                          <a:spcPct val="0"/>
                        </a:spcAft>
                        <a:buClrTx/>
                        <a:buSzTx/>
                        <a:buFontTx/>
                        <a:buNone/>
                        <a:tabLst/>
                      </a:pPr>
                      <a:r>
                        <a:rPr kumimoji="0" lang="en-US" altLang="zh-CN" sz="2400" b="0" i="0" u="none" strike="noStrike" cap="none" normalizeH="0" baseline="0" smtClean="0">
                          <a:ln>
                            <a:noFill/>
                          </a:ln>
                          <a:solidFill>
                            <a:schemeClr val="tx1"/>
                          </a:solidFill>
                          <a:effectLst/>
                          <a:latin typeface="Times New Roman" pitchFamily="18" charset="0"/>
                          <a:ea typeface="宋体" pitchFamily="2" charset="-122"/>
                        </a:rPr>
                        <a:t>18.63 </a:t>
                      </a:r>
                      <a:endParaRPr kumimoji="0" lang="zh-CN" altLang="zh-CN" sz="2400" b="0" i="0" u="none" strike="noStrike" cap="none" normalizeH="0" baseline="0" smtClean="0">
                        <a:ln>
                          <a:noFill/>
                        </a:ln>
                        <a:solidFill>
                          <a:schemeClr val="tx1"/>
                        </a:solidFill>
                        <a:effectLst/>
                        <a:latin typeface="Times New Roman" pitchFamily="18" charset="0"/>
                        <a:ea typeface="宋体" pitchFamily="2" charset="-122"/>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50000"/>
                        </a:lnSpc>
                        <a:spcBef>
                          <a:spcPct val="0"/>
                        </a:spcBef>
                        <a:spcAft>
                          <a:spcPct val="0"/>
                        </a:spcAft>
                        <a:buClrTx/>
                        <a:buSzTx/>
                        <a:buFontTx/>
                        <a:buNone/>
                        <a:tabLst/>
                      </a:pPr>
                      <a:r>
                        <a:rPr kumimoji="0" lang="en-US" altLang="zh-CN" sz="2400" b="0" i="0" u="none" strike="noStrike" cap="none" normalizeH="0" baseline="0" smtClean="0">
                          <a:ln>
                            <a:noFill/>
                          </a:ln>
                          <a:solidFill>
                            <a:schemeClr val="tx1"/>
                          </a:solidFill>
                          <a:effectLst/>
                          <a:latin typeface="Times New Roman" pitchFamily="18" charset="0"/>
                          <a:ea typeface="宋体" pitchFamily="2" charset="-122"/>
                        </a:rPr>
                        <a:t>2.755</a:t>
                      </a:r>
                      <a:endParaRPr kumimoji="0" lang="zh-CN" altLang="zh-CN" sz="2400" b="0" i="0" u="none" strike="noStrike" cap="none" normalizeH="0" baseline="0" smtClean="0">
                        <a:ln>
                          <a:noFill/>
                        </a:ln>
                        <a:solidFill>
                          <a:schemeClr val="tx1"/>
                        </a:solidFill>
                        <a:effectLst/>
                        <a:latin typeface="Times New Roman" pitchFamily="18" charset="0"/>
                        <a:ea typeface="宋体" pitchFamily="2" charset="-122"/>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50000"/>
                        </a:lnSpc>
                        <a:spcBef>
                          <a:spcPct val="0"/>
                        </a:spcBef>
                        <a:spcAft>
                          <a:spcPct val="0"/>
                        </a:spcAft>
                        <a:buClrTx/>
                        <a:buSzTx/>
                        <a:buFontTx/>
                        <a:buNone/>
                        <a:tabLst/>
                      </a:pPr>
                      <a:r>
                        <a:rPr kumimoji="0" lang="en-US" altLang="zh-CN" sz="2400" b="0" i="0" u="none" strike="noStrike" cap="none" normalizeH="0" baseline="0" smtClean="0">
                          <a:ln>
                            <a:noFill/>
                          </a:ln>
                          <a:solidFill>
                            <a:schemeClr val="tx1"/>
                          </a:solidFill>
                          <a:effectLst/>
                          <a:latin typeface="Times New Roman" pitchFamily="18" charset="0"/>
                          <a:ea typeface="宋体" pitchFamily="2" charset="-122"/>
                        </a:rPr>
                        <a:t>10.32</a:t>
                      </a:r>
                      <a:endParaRPr kumimoji="0" lang="zh-CN" altLang="zh-CN" sz="2400" b="0" i="0" u="none" strike="noStrike" cap="none" normalizeH="0" baseline="0" smtClean="0">
                        <a:ln>
                          <a:noFill/>
                        </a:ln>
                        <a:solidFill>
                          <a:schemeClr val="tx1"/>
                        </a:solidFill>
                        <a:effectLst/>
                        <a:latin typeface="Times New Roman" pitchFamily="18" charset="0"/>
                        <a:ea typeface="宋体" pitchFamily="2" charset="-122"/>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50000"/>
                        </a:lnSpc>
                        <a:spcBef>
                          <a:spcPct val="0"/>
                        </a:spcBef>
                        <a:spcAft>
                          <a:spcPct val="0"/>
                        </a:spcAft>
                        <a:buClrTx/>
                        <a:buSzTx/>
                        <a:buFontTx/>
                        <a:buNone/>
                        <a:tabLst/>
                      </a:pPr>
                      <a:r>
                        <a:rPr kumimoji="0" lang="en-US" altLang="zh-CN" sz="2400" b="0" i="0" u="none" strike="noStrike" cap="none" normalizeH="0" baseline="0" smtClean="0">
                          <a:ln>
                            <a:noFill/>
                          </a:ln>
                          <a:solidFill>
                            <a:schemeClr val="tx1"/>
                          </a:solidFill>
                          <a:effectLst/>
                          <a:latin typeface="Times New Roman" pitchFamily="18" charset="0"/>
                          <a:ea typeface="宋体" pitchFamily="2" charset="-122"/>
                        </a:rPr>
                        <a:t>5.56</a:t>
                      </a:r>
                      <a:endParaRPr kumimoji="0" lang="zh-CN" altLang="zh-CN" sz="2400" b="0" i="0" u="none" strike="noStrike" cap="none" normalizeH="0" baseline="0" smtClean="0">
                        <a:ln>
                          <a:noFill/>
                        </a:ln>
                        <a:solidFill>
                          <a:schemeClr val="tx1"/>
                        </a:solidFill>
                        <a:effectLst/>
                        <a:latin typeface="Times New Roman" pitchFamily="18" charset="0"/>
                        <a:ea typeface="宋体" pitchFamily="2" charset="-122"/>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0">
                <a:tc>
                  <a:txBody>
                    <a:bodyPr/>
                    <a:lstStyle/>
                    <a:p>
                      <a:pPr marL="0" marR="0" lvl="0" indent="0" algn="just" defTabSz="914400" rtl="0" eaLnBrk="1" fontAlgn="base" latinLnBrk="0" hangingPunct="1">
                        <a:lnSpc>
                          <a:spcPct val="150000"/>
                        </a:lnSpc>
                        <a:spcBef>
                          <a:spcPct val="0"/>
                        </a:spcBef>
                        <a:spcAft>
                          <a:spcPct val="0"/>
                        </a:spcAft>
                        <a:buClrTx/>
                        <a:buSzTx/>
                        <a:buFontTx/>
                        <a:buNone/>
                        <a:tabLst/>
                      </a:pPr>
                      <a:r>
                        <a:rPr kumimoji="0" lang="en-US" altLang="zh-CN" sz="2400" b="0" i="0" u="none" strike="noStrike" cap="none" normalizeH="0" baseline="0" smtClean="0">
                          <a:ln>
                            <a:noFill/>
                          </a:ln>
                          <a:solidFill>
                            <a:schemeClr val="tx1"/>
                          </a:solidFill>
                          <a:effectLst/>
                          <a:latin typeface="Times New Roman" pitchFamily="18" charset="0"/>
                          <a:ea typeface="宋体" pitchFamily="2" charset="-122"/>
                        </a:rPr>
                        <a:t>2001-2005</a:t>
                      </a:r>
                      <a:endParaRPr kumimoji="0" lang="zh-CN" altLang="zh-CN" sz="2400" b="0" i="0" u="none" strike="noStrike" cap="none" normalizeH="0" baseline="0" smtClean="0">
                        <a:ln>
                          <a:noFill/>
                        </a:ln>
                        <a:solidFill>
                          <a:schemeClr val="tx1"/>
                        </a:solidFill>
                        <a:effectLst/>
                        <a:latin typeface="Times New Roman" pitchFamily="18" charset="0"/>
                        <a:ea typeface="宋体" pitchFamily="2" charset="-122"/>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50000"/>
                        </a:lnSpc>
                        <a:spcBef>
                          <a:spcPct val="0"/>
                        </a:spcBef>
                        <a:spcAft>
                          <a:spcPct val="0"/>
                        </a:spcAft>
                        <a:buClrTx/>
                        <a:buSzTx/>
                        <a:buFontTx/>
                        <a:buNone/>
                        <a:tabLst/>
                      </a:pPr>
                      <a:r>
                        <a:rPr kumimoji="0" lang="en-US" altLang="zh-CN" sz="2400" b="0" i="0" u="none" strike="noStrike" cap="none" normalizeH="0" baseline="0" smtClean="0">
                          <a:ln>
                            <a:noFill/>
                          </a:ln>
                          <a:solidFill>
                            <a:schemeClr val="tx1"/>
                          </a:solidFill>
                          <a:effectLst/>
                          <a:latin typeface="Times New Roman" pitchFamily="18" charset="0"/>
                          <a:ea typeface="宋体" pitchFamily="2" charset="-122"/>
                        </a:rPr>
                        <a:t>18.75</a:t>
                      </a:r>
                      <a:endParaRPr kumimoji="0" lang="zh-CN" altLang="zh-CN" sz="2400" b="0" i="0" u="none" strike="noStrike" cap="none" normalizeH="0" baseline="0" smtClean="0">
                        <a:ln>
                          <a:noFill/>
                        </a:ln>
                        <a:solidFill>
                          <a:schemeClr val="tx1"/>
                        </a:solidFill>
                        <a:effectLst/>
                        <a:latin typeface="Times New Roman" pitchFamily="18" charset="0"/>
                        <a:ea typeface="宋体" pitchFamily="2" charset="-122"/>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50000"/>
                        </a:lnSpc>
                        <a:spcBef>
                          <a:spcPct val="0"/>
                        </a:spcBef>
                        <a:spcAft>
                          <a:spcPct val="0"/>
                        </a:spcAft>
                        <a:buClrTx/>
                        <a:buSzTx/>
                        <a:buFontTx/>
                        <a:buNone/>
                        <a:tabLst/>
                      </a:pPr>
                      <a:r>
                        <a:rPr kumimoji="0" lang="en-US" altLang="zh-CN" sz="2400" b="0" i="0" u="none" strike="noStrike" cap="none" normalizeH="0" baseline="0" smtClean="0">
                          <a:ln>
                            <a:noFill/>
                          </a:ln>
                          <a:solidFill>
                            <a:schemeClr val="tx1"/>
                          </a:solidFill>
                          <a:effectLst/>
                          <a:latin typeface="Times New Roman" pitchFamily="18" charset="0"/>
                          <a:ea typeface="宋体" pitchFamily="2" charset="-122"/>
                        </a:rPr>
                        <a:t>6.0</a:t>
                      </a:r>
                      <a:endParaRPr kumimoji="0" lang="zh-CN" altLang="zh-CN" sz="2400" b="0" i="0" u="none" strike="noStrike" cap="none" normalizeH="0" baseline="0" smtClean="0">
                        <a:ln>
                          <a:noFill/>
                        </a:ln>
                        <a:solidFill>
                          <a:schemeClr val="tx1"/>
                        </a:solidFill>
                        <a:effectLst/>
                        <a:latin typeface="Times New Roman" pitchFamily="18" charset="0"/>
                        <a:ea typeface="宋体" pitchFamily="2" charset="-122"/>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50000"/>
                        </a:lnSpc>
                        <a:spcBef>
                          <a:spcPct val="0"/>
                        </a:spcBef>
                        <a:spcAft>
                          <a:spcPct val="0"/>
                        </a:spcAft>
                        <a:buClrTx/>
                        <a:buSzTx/>
                        <a:buFontTx/>
                        <a:buNone/>
                        <a:tabLst/>
                      </a:pPr>
                      <a:r>
                        <a:rPr kumimoji="0" lang="en-US" altLang="zh-CN" sz="2400" b="0" i="0" u="none" strike="noStrike" cap="none" normalizeH="0" baseline="0" smtClean="0">
                          <a:ln>
                            <a:noFill/>
                          </a:ln>
                          <a:solidFill>
                            <a:schemeClr val="tx1"/>
                          </a:solidFill>
                          <a:effectLst/>
                          <a:latin typeface="Times New Roman" pitchFamily="18" charset="0"/>
                          <a:ea typeface="宋体" pitchFamily="2" charset="-122"/>
                        </a:rPr>
                        <a:t>5.97</a:t>
                      </a:r>
                      <a:endParaRPr kumimoji="0" lang="zh-CN" altLang="zh-CN" sz="2400" b="0" i="0" u="none" strike="noStrike" cap="none" normalizeH="0" baseline="0" smtClean="0">
                        <a:ln>
                          <a:noFill/>
                        </a:ln>
                        <a:solidFill>
                          <a:schemeClr val="tx1"/>
                        </a:solidFill>
                        <a:effectLst/>
                        <a:latin typeface="Times New Roman" pitchFamily="18" charset="0"/>
                        <a:ea typeface="宋体" pitchFamily="2" charset="-122"/>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50000"/>
                        </a:lnSpc>
                        <a:spcBef>
                          <a:spcPct val="0"/>
                        </a:spcBef>
                        <a:spcAft>
                          <a:spcPct val="0"/>
                        </a:spcAft>
                        <a:buClrTx/>
                        <a:buSzTx/>
                        <a:buFontTx/>
                        <a:buNone/>
                        <a:tabLst/>
                      </a:pPr>
                      <a:r>
                        <a:rPr kumimoji="0" lang="en-US" altLang="zh-CN" sz="2400" b="0" i="0" u="none" strike="noStrike" cap="none" normalizeH="0" baseline="0" smtClean="0">
                          <a:ln>
                            <a:noFill/>
                          </a:ln>
                          <a:solidFill>
                            <a:schemeClr val="tx1"/>
                          </a:solidFill>
                          <a:effectLst/>
                          <a:latin typeface="Times New Roman" pitchFamily="18" charset="0"/>
                          <a:ea typeface="宋体" pitchFamily="2" charset="-122"/>
                        </a:rPr>
                        <a:t>6.78</a:t>
                      </a:r>
                      <a:endParaRPr kumimoji="0" lang="zh-CN" altLang="zh-CN" sz="2400" b="0" i="0" u="none" strike="noStrike" cap="none" normalizeH="0" baseline="0" smtClean="0">
                        <a:ln>
                          <a:noFill/>
                        </a:ln>
                        <a:solidFill>
                          <a:schemeClr val="tx1"/>
                        </a:solidFill>
                        <a:effectLst/>
                        <a:latin typeface="Times New Roman" pitchFamily="18" charset="0"/>
                        <a:ea typeface="宋体" pitchFamily="2" charset="-122"/>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23580" name="矩形 5"/>
          <p:cNvSpPr>
            <a:spLocks noChangeArrowheads="1"/>
          </p:cNvSpPr>
          <p:nvPr/>
        </p:nvSpPr>
        <p:spPr bwMode="auto">
          <a:xfrm>
            <a:off x="539750" y="1431925"/>
            <a:ext cx="7488238" cy="460375"/>
          </a:xfrm>
          <a:prstGeom prst="rect">
            <a:avLst/>
          </a:prstGeom>
          <a:noFill/>
          <a:ln w="9525">
            <a:noFill/>
            <a:miter lim="800000"/>
            <a:headEnd/>
            <a:tailEnd/>
          </a:ln>
        </p:spPr>
        <p:txBody>
          <a:bodyPr>
            <a:spAutoFit/>
          </a:bodyPr>
          <a:lstStyle/>
          <a:p>
            <a:r>
              <a:rPr lang="en-US" altLang="zh-CN" sz="2400"/>
              <a:t>Expenditure from difference sources (billion RMB) </a:t>
            </a:r>
            <a:endParaRPr lang="zh-CN" altLang="en-US" sz="240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矩形 3"/>
          <p:cNvSpPr>
            <a:spLocks noChangeArrowheads="1"/>
          </p:cNvSpPr>
          <p:nvPr/>
        </p:nvSpPr>
        <p:spPr bwMode="auto">
          <a:xfrm>
            <a:off x="755650" y="1484313"/>
            <a:ext cx="7272338" cy="461962"/>
          </a:xfrm>
          <a:prstGeom prst="rect">
            <a:avLst/>
          </a:prstGeom>
          <a:noFill/>
          <a:ln w="9525">
            <a:noFill/>
            <a:miter lim="800000"/>
            <a:headEnd/>
            <a:tailEnd/>
          </a:ln>
        </p:spPr>
        <p:txBody>
          <a:bodyPr>
            <a:spAutoFit/>
          </a:bodyPr>
          <a:lstStyle/>
          <a:p>
            <a:r>
              <a:rPr lang="en-US" altLang="zh-CN" sz="2400"/>
              <a:t>Expenditure from difference sources (billion RMB) </a:t>
            </a:r>
            <a:endParaRPr lang="zh-CN" altLang="en-US" sz="2400"/>
          </a:p>
        </p:txBody>
      </p:sp>
      <p:graphicFrame>
        <p:nvGraphicFramePr>
          <p:cNvPr id="5" name="表格 4"/>
          <p:cNvGraphicFramePr>
            <a:graphicFrameLocks noGrp="1"/>
          </p:cNvGraphicFramePr>
          <p:nvPr/>
        </p:nvGraphicFramePr>
        <p:xfrm>
          <a:off x="395288" y="2349500"/>
          <a:ext cx="7921625" cy="3167063"/>
        </p:xfrm>
        <a:graphic>
          <a:graphicData uri="http://schemas.openxmlformats.org/drawingml/2006/table">
            <a:tbl>
              <a:tblPr/>
              <a:tblGrid>
                <a:gridCol w="1871662"/>
                <a:gridCol w="1657350"/>
                <a:gridCol w="1574800"/>
                <a:gridCol w="1409700"/>
                <a:gridCol w="1408113"/>
              </a:tblGrid>
              <a:tr h="1887538">
                <a:tc>
                  <a:txBody>
                    <a:bodyPr/>
                    <a:lstStyle/>
                    <a:p>
                      <a:pPr marL="0" marR="0" lvl="0" indent="0" algn="just" defTabSz="914400" rtl="0" eaLnBrk="1" fontAlgn="base" latinLnBrk="0" hangingPunct="1">
                        <a:lnSpc>
                          <a:spcPct val="150000"/>
                        </a:lnSpc>
                        <a:spcBef>
                          <a:spcPct val="0"/>
                        </a:spcBef>
                        <a:spcAft>
                          <a:spcPct val="0"/>
                        </a:spcAft>
                        <a:buClrTx/>
                        <a:buSzTx/>
                        <a:buFontTx/>
                        <a:buNone/>
                        <a:tabLst/>
                      </a:pPr>
                      <a:r>
                        <a:rPr kumimoji="0" lang="en-US" altLang="zh-CN" sz="2400" b="0" i="0" u="none" strike="noStrike" cap="none" normalizeH="0" baseline="0" smtClean="0">
                          <a:ln>
                            <a:noFill/>
                          </a:ln>
                          <a:solidFill>
                            <a:schemeClr val="tx1"/>
                          </a:solidFill>
                          <a:effectLst/>
                          <a:latin typeface="Times New Roman" pitchFamily="18" charset="0"/>
                          <a:ea typeface="宋体" pitchFamily="2" charset="-122"/>
                        </a:rPr>
                        <a:t>Year </a:t>
                      </a:r>
                      <a:endParaRPr kumimoji="0" lang="zh-CN" altLang="zh-CN" sz="2400" b="0" i="0" u="none" strike="noStrike" cap="none" normalizeH="0" baseline="0" smtClean="0">
                        <a:ln>
                          <a:noFill/>
                        </a:ln>
                        <a:solidFill>
                          <a:schemeClr val="tx1"/>
                        </a:solidFill>
                        <a:effectLst/>
                        <a:latin typeface="Times New Roman" pitchFamily="18" charset="0"/>
                        <a:ea typeface="宋体" pitchFamily="2" charset="-122"/>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50000"/>
                        </a:lnSpc>
                        <a:spcBef>
                          <a:spcPct val="0"/>
                        </a:spcBef>
                        <a:spcAft>
                          <a:spcPct val="0"/>
                        </a:spcAft>
                        <a:buClrTx/>
                        <a:buSzTx/>
                        <a:buFontTx/>
                        <a:buNone/>
                        <a:tabLst/>
                      </a:pPr>
                      <a:r>
                        <a:rPr kumimoji="0" lang="en-US" altLang="zh-CN" sz="2400" b="0" i="0" u="none" strike="noStrike" cap="none" normalizeH="0" baseline="0" smtClean="0">
                          <a:ln>
                            <a:noFill/>
                          </a:ln>
                          <a:solidFill>
                            <a:schemeClr val="tx1"/>
                          </a:solidFill>
                          <a:effectLst/>
                          <a:latin typeface="Times New Roman" pitchFamily="18" charset="0"/>
                          <a:ea typeface="宋体" pitchFamily="2" charset="-122"/>
                        </a:rPr>
                        <a:t>Total expenditure </a:t>
                      </a:r>
                      <a:endParaRPr kumimoji="0" lang="zh-CN" altLang="zh-CN" sz="2400" b="0" i="0" u="none" strike="noStrike" cap="none" normalizeH="0" baseline="0" smtClean="0">
                        <a:ln>
                          <a:noFill/>
                        </a:ln>
                        <a:solidFill>
                          <a:schemeClr val="tx1"/>
                        </a:solidFill>
                        <a:effectLst/>
                        <a:latin typeface="Times New Roman" pitchFamily="18" charset="0"/>
                        <a:ea typeface="宋体" pitchFamily="2" charset="-122"/>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50000"/>
                        </a:lnSpc>
                        <a:spcBef>
                          <a:spcPct val="0"/>
                        </a:spcBef>
                        <a:spcAft>
                          <a:spcPct val="0"/>
                        </a:spcAft>
                        <a:buClrTx/>
                        <a:buSzTx/>
                        <a:buFontTx/>
                        <a:buNone/>
                        <a:tabLst/>
                      </a:pPr>
                      <a:r>
                        <a:rPr kumimoji="0" lang="en-US" altLang="zh-CN" sz="2400" b="0" i="0" u="none" strike="noStrike" cap="none" normalizeH="0" baseline="0" smtClean="0">
                          <a:ln>
                            <a:noFill/>
                          </a:ln>
                          <a:solidFill>
                            <a:schemeClr val="tx1"/>
                          </a:solidFill>
                          <a:effectLst/>
                          <a:latin typeface="Times New Roman" pitchFamily="18" charset="0"/>
                          <a:ea typeface="宋体" pitchFamily="2" charset="-122"/>
                        </a:rPr>
                        <a:t>Key disciplines </a:t>
                      </a:r>
                      <a:endParaRPr kumimoji="0" lang="zh-CN" altLang="zh-CN" sz="2400" b="0" i="0" u="none" strike="noStrike" cap="none" normalizeH="0" baseline="0" smtClean="0">
                        <a:ln>
                          <a:noFill/>
                        </a:ln>
                        <a:solidFill>
                          <a:schemeClr val="tx1"/>
                        </a:solidFill>
                        <a:effectLst/>
                        <a:latin typeface="Times New Roman" pitchFamily="18" charset="0"/>
                        <a:ea typeface="宋体" pitchFamily="2" charset="-122"/>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50000"/>
                        </a:lnSpc>
                        <a:spcBef>
                          <a:spcPct val="0"/>
                        </a:spcBef>
                        <a:spcAft>
                          <a:spcPct val="0"/>
                        </a:spcAft>
                        <a:buClrTx/>
                        <a:buSzTx/>
                        <a:buFontTx/>
                        <a:buNone/>
                        <a:tabLst/>
                      </a:pPr>
                      <a:r>
                        <a:rPr kumimoji="0" lang="en-US" altLang="zh-CN" sz="2400" b="0" i="0" u="none" strike="noStrike" cap="none" normalizeH="0" baseline="0" smtClean="0">
                          <a:ln>
                            <a:noFill/>
                          </a:ln>
                          <a:solidFill>
                            <a:schemeClr val="tx1"/>
                          </a:solidFill>
                          <a:effectLst/>
                          <a:latin typeface="Times New Roman" pitchFamily="18" charset="0"/>
                          <a:ea typeface="宋体" pitchFamily="2" charset="-122"/>
                        </a:rPr>
                        <a:t>Public service systems </a:t>
                      </a:r>
                      <a:endParaRPr kumimoji="0" lang="zh-CN" altLang="zh-CN" sz="2400" b="0" i="0" u="none" strike="noStrike" cap="none" normalizeH="0" baseline="0" smtClean="0">
                        <a:ln>
                          <a:noFill/>
                        </a:ln>
                        <a:solidFill>
                          <a:schemeClr val="tx1"/>
                        </a:solidFill>
                        <a:effectLst/>
                        <a:latin typeface="Times New Roman" pitchFamily="18" charset="0"/>
                        <a:ea typeface="宋体" pitchFamily="2" charset="-122"/>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50000"/>
                        </a:lnSpc>
                        <a:spcBef>
                          <a:spcPct val="0"/>
                        </a:spcBef>
                        <a:spcAft>
                          <a:spcPct val="0"/>
                        </a:spcAft>
                        <a:buClrTx/>
                        <a:buSzTx/>
                        <a:buFontTx/>
                        <a:buNone/>
                        <a:tabLst/>
                      </a:pPr>
                      <a:r>
                        <a:rPr kumimoji="0" lang="en-US" altLang="zh-CN" sz="2400" b="0" i="0" u="none" strike="noStrike" cap="none" normalizeH="0" baseline="0" smtClean="0">
                          <a:ln>
                            <a:noFill/>
                          </a:ln>
                          <a:solidFill>
                            <a:schemeClr val="tx1"/>
                          </a:solidFill>
                          <a:effectLst/>
                          <a:latin typeface="Times New Roman" pitchFamily="18" charset="0"/>
                          <a:ea typeface="宋体" pitchFamily="2" charset="-122"/>
                        </a:rPr>
                        <a:t>Overall conditions</a:t>
                      </a:r>
                      <a:endParaRPr kumimoji="0" lang="zh-CN" altLang="zh-CN" sz="2400" b="0" i="0" u="none" strike="noStrike" cap="none" normalizeH="0" baseline="0" smtClean="0">
                        <a:ln>
                          <a:noFill/>
                        </a:ln>
                        <a:solidFill>
                          <a:schemeClr val="tx1"/>
                        </a:solidFill>
                        <a:effectLst/>
                        <a:latin typeface="Times New Roman" pitchFamily="18" charset="0"/>
                        <a:ea typeface="宋体" pitchFamily="2" charset="-122"/>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76263">
                <a:tc>
                  <a:txBody>
                    <a:bodyPr/>
                    <a:lstStyle/>
                    <a:p>
                      <a:pPr marL="0" marR="0" lvl="0" indent="0" algn="just" defTabSz="914400" rtl="0" eaLnBrk="1" fontAlgn="base" latinLnBrk="0" hangingPunct="1">
                        <a:lnSpc>
                          <a:spcPct val="150000"/>
                        </a:lnSpc>
                        <a:spcBef>
                          <a:spcPct val="0"/>
                        </a:spcBef>
                        <a:spcAft>
                          <a:spcPct val="0"/>
                        </a:spcAft>
                        <a:buClrTx/>
                        <a:buSzTx/>
                        <a:buFontTx/>
                        <a:buNone/>
                        <a:tabLst/>
                      </a:pPr>
                      <a:r>
                        <a:rPr kumimoji="0" lang="en-US" altLang="zh-CN" sz="2800" b="0" i="0" u="none" strike="noStrike" cap="none" normalizeH="0" baseline="0" smtClean="0">
                          <a:ln>
                            <a:noFill/>
                          </a:ln>
                          <a:solidFill>
                            <a:schemeClr val="tx1"/>
                          </a:solidFill>
                          <a:effectLst/>
                          <a:latin typeface="Times New Roman" pitchFamily="18" charset="0"/>
                          <a:ea typeface="宋体" pitchFamily="2" charset="-122"/>
                        </a:rPr>
                        <a:t>1995-2000</a:t>
                      </a:r>
                      <a:endParaRPr kumimoji="0" lang="zh-CN" altLang="zh-CN" sz="2800" b="0" i="0" u="none" strike="noStrike" cap="none" normalizeH="0" baseline="0" smtClean="0">
                        <a:ln>
                          <a:noFill/>
                        </a:ln>
                        <a:solidFill>
                          <a:schemeClr val="tx1"/>
                        </a:solidFill>
                        <a:effectLst/>
                        <a:latin typeface="Times New Roman" pitchFamily="18" charset="0"/>
                        <a:ea typeface="宋体" pitchFamily="2" charset="-122"/>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50000"/>
                        </a:lnSpc>
                        <a:spcBef>
                          <a:spcPct val="0"/>
                        </a:spcBef>
                        <a:spcAft>
                          <a:spcPct val="0"/>
                        </a:spcAft>
                        <a:buClrTx/>
                        <a:buSzTx/>
                        <a:buFontTx/>
                        <a:buNone/>
                        <a:tabLst/>
                      </a:pPr>
                      <a:r>
                        <a:rPr kumimoji="0" lang="en-US" altLang="zh-CN" sz="2800" b="0" i="0" u="none" strike="noStrike" cap="none" normalizeH="0" baseline="0" smtClean="0">
                          <a:ln>
                            <a:noFill/>
                          </a:ln>
                          <a:solidFill>
                            <a:schemeClr val="tx1"/>
                          </a:solidFill>
                          <a:effectLst/>
                          <a:latin typeface="Times New Roman" pitchFamily="18" charset="0"/>
                          <a:ea typeface="宋体" pitchFamily="2" charset="-122"/>
                        </a:rPr>
                        <a:t>18.63 </a:t>
                      </a:r>
                      <a:endParaRPr kumimoji="0" lang="zh-CN" altLang="zh-CN" sz="2800" b="0" i="0" u="none" strike="noStrike" cap="none" normalizeH="0" baseline="0" smtClean="0">
                        <a:ln>
                          <a:noFill/>
                        </a:ln>
                        <a:solidFill>
                          <a:schemeClr val="tx1"/>
                        </a:solidFill>
                        <a:effectLst/>
                        <a:latin typeface="Times New Roman" pitchFamily="18" charset="0"/>
                        <a:ea typeface="宋体" pitchFamily="2" charset="-122"/>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50000"/>
                        </a:lnSpc>
                        <a:spcBef>
                          <a:spcPct val="0"/>
                        </a:spcBef>
                        <a:spcAft>
                          <a:spcPct val="0"/>
                        </a:spcAft>
                        <a:buClrTx/>
                        <a:buSzTx/>
                        <a:buFontTx/>
                        <a:buNone/>
                        <a:tabLst/>
                      </a:pPr>
                      <a:r>
                        <a:rPr kumimoji="0" lang="en-US" altLang="zh-CN" sz="2800" b="0" i="0" u="none" strike="noStrike" cap="none" normalizeH="0" baseline="0" smtClean="0">
                          <a:ln>
                            <a:noFill/>
                          </a:ln>
                          <a:solidFill>
                            <a:schemeClr val="tx1"/>
                          </a:solidFill>
                          <a:effectLst/>
                          <a:latin typeface="Times New Roman" pitchFamily="18" charset="0"/>
                          <a:ea typeface="宋体" pitchFamily="2" charset="-122"/>
                        </a:rPr>
                        <a:t>6.47</a:t>
                      </a:r>
                      <a:endParaRPr kumimoji="0" lang="zh-CN" altLang="zh-CN" sz="2800" b="0" i="0" u="none" strike="noStrike" cap="none" normalizeH="0" baseline="0" smtClean="0">
                        <a:ln>
                          <a:noFill/>
                        </a:ln>
                        <a:solidFill>
                          <a:schemeClr val="tx1"/>
                        </a:solidFill>
                        <a:effectLst/>
                        <a:latin typeface="Times New Roman" pitchFamily="18" charset="0"/>
                        <a:ea typeface="宋体" pitchFamily="2" charset="-122"/>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50000"/>
                        </a:lnSpc>
                        <a:spcBef>
                          <a:spcPct val="0"/>
                        </a:spcBef>
                        <a:spcAft>
                          <a:spcPct val="0"/>
                        </a:spcAft>
                        <a:buClrTx/>
                        <a:buSzTx/>
                        <a:buFontTx/>
                        <a:buNone/>
                        <a:tabLst/>
                      </a:pPr>
                      <a:r>
                        <a:rPr kumimoji="0" lang="en-US" altLang="zh-CN" sz="2800" b="0" i="0" u="none" strike="noStrike" cap="none" normalizeH="0" baseline="0" smtClean="0">
                          <a:ln>
                            <a:noFill/>
                          </a:ln>
                          <a:solidFill>
                            <a:schemeClr val="tx1"/>
                          </a:solidFill>
                          <a:effectLst/>
                          <a:latin typeface="Times New Roman" pitchFamily="18" charset="0"/>
                          <a:ea typeface="宋体" pitchFamily="2" charset="-122"/>
                        </a:rPr>
                        <a:t>3.61</a:t>
                      </a:r>
                      <a:endParaRPr kumimoji="0" lang="zh-CN" altLang="zh-CN" sz="2800" b="0" i="0" u="none" strike="noStrike" cap="none" normalizeH="0" baseline="0" smtClean="0">
                        <a:ln>
                          <a:noFill/>
                        </a:ln>
                        <a:solidFill>
                          <a:schemeClr val="tx1"/>
                        </a:solidFill>
                        <a:effectLst/>
                        <a:latin typeface="Times New Roman" pitchFamily="18" charset="0"/>
                        <a:ea typeface="宋体" pitchFamily="2" charset="-122"/>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50000"/>
                        </a:lnSpc>
                        <a:spcBef>
                          <a:spcPct val="0"/>
                        </a:spcBef>
                        <a:spcAft>
                          <a:spcPct val="0"/>
                        </a:spcAft>
                        <a:buClrTx/>
                        <a:buSzTx/>
                        <a:buFontTx/>
                        <a:buNone/>
                        <a:tabLst/>
                      </a:pPr>
                      <a:r>
                        <a:rPr kumimoji="0" lang="en-US" altLang="zh-CN" sz="2800" b="0" i="0" u="none" strike="noStrike" cap="none" normalizeH="0" baseline="0" smtClean="0">
                          <a:ln>
                            <a:noFill/>
                          </a:ln>
                          <a:solidFill>
                            <a:schemeClr val="tx1"/>
                          </a:solidFill>
                          <a:effectLst/>
                          <a:latin typeface="Times New Roman" pitchFamily="18" charset="0"/>
                          <a:ea typeface="宋体" pitchFamily="2" charset="-122"/>
                        </a:rPr>
                        <a:t>8.55</a:t>
                      </a:r>
                      <a:endParaRPr kumimoji="0" lang="zh-CN" altLang="zh-CN" sz="2800" b="0" i="0" u="none" strike="noStrike" cap="none" normalizeH="0" baseline="0" smtClean="0">
                        <a:ln>
                          <a:noFill/>
                        </a:ln>
                        <a:solidFill>
                          <a:schemeClr val="tx1"/>
                        </a:solidFill>
                        <a:effectLst/>
                        <a:latin typeface="Times New Roman" pitchFamily="18" charset="0"/>
                        <a:ea typeface="宋体" pitchFamily="2" charset="-122"/>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76263">
                <a:tc>
                  <a:txBody>
                    <a:bodyPr/>
                    <a:lstStyle/>
                    <a:p>
                      <a:pPr marL="0" marR="0" lvl="0" indent="0" algn="just" defTabSz="914400" rtl="0" eaLnBrk="1" fontAlgn="base" latinLnBrk="0" hangingPunct="1">
                        <a:lnSpc>
                          <a:spcPct val="150000"/>
                        </a:lnSpc>
                        <a:spcBef>
                          <a:spcPct val="0"/>
                        </a:spcBef>
                        <a:spcAft>
                          <a:spcPct val="0"/>
                        </a:spcAft>
                        <a:buClrTx/>
                        <a:buSzTx/>
                        <a:buFontTx/>
                        <a:buNone/>
                        <a:tabLst/>
                      </a:pPr>
                      <a:r>
                        <a:rPr kumimoji="0" lang="en-US" altLang="zh-CN" sz="2800" b="0" i="0" u="none" strike="noStrike" cap="none" normalizeH="0" baseline="0" smtClean="0">
                          <a:ln>
                            <a:noFill/>
                          </a:ln>
                          <a:solidFill>
                            <a:schemeClr val="tx1"/>
                          </a:solidFill>
                          <a:effectLst/>
                          <a:latin typeface="Times New Roman" pitchFamily="18" charset="0"/>
                          <a:ea typeface="宋体" pitchFamily="2" charset="-122"/>
                        </a:rPr>
                        <a:t>2001-2005</a:t>
                      </a:r>
                      <a:endParaRPr kumimoji="0" lang="zh-CN" altLang="zh-CN" sz="2800" b="0" i="0" u="none" strike="noStrike" cap="none" normalizeH="0" baseline="0" smtClean="0">
                        <a:ln>
                          <a:noFill/>
                        </a:ln>
                        <a:solidFill>
                          <a:schemeClr val="tx1"/>
                        </a:solidFill>
                        <a:effectLst/>
                        <a:latin typeface="Times New Roman" pitchFamily="18" charset="0"/>
                        <a:ea typeface="宋体" pitchFamily="2" charset="-122"/>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50000"/>
                        </a:lnSpc>
                        <a:spcBef>
                          <a:spcPct val="0"/>
                        </a:spcBef>
                        <a:spcAft>
                          <a:spcPct val="0"/>
                        </a:spcAft>
                        <a:buClrTx/>
                        <a:buSzTx/>
                        <a:buFontTx/>
                        <a:buNone/>
                        <a:tabLst/>
                      </a:pPr>
                      <a:r>
                        <a:rPr kumimoji="0" lang="en-US" altLang="zh-CN" sz="2800" b="0" i="0" u="none" strike="noStrike" cap="none" normalizeH="0" baseline="0" smtClean="0">
                          <a:ln>
                            <a:noFill/>
                          </a:ln>
                          <a:solidFill>
                            <a:schemeClr val="tx1"/>
                          </a:solidFill>
                          <a:effectLst/>
                          <a:latin typeface="Times New Roman" pitchFamily="18" charset="0"/>
                          <a:ea typeface="宋体" pitchFamily="2" charset="-122"/>
                        </a:rPr>
                        <a:t>18.75</a:t>
                      </a:r>
                      <a:endParaRPr kumimoji="0" lang="zh-CN" altLang="zh-CN" sz="2800" b="0" i="0" u="none" strike="noStrike" cap="none" normalizeH="0" baseline="0" smtClean="0">
                        <a:ln>
                          <a:noFill/>
                        </a:ln>
                        <a:solidFill>
                          <a:schemeClr val="tx1"/>
                        </a:solidFill>
                        <a:effectLst/>
                        <a:latin typeface="Times New Roman" pitchFamily="18" charset="0"/>
                        <a:ea typeface="宋体" pitchFamily="2" charset="-122"/>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50000"/>
                        </a:lnSpc>
                        <a:spcBef>
                          <a:spcPct val="0"/>
                        </a:spcBef>
                        <a:spcAft>
                          <a:spcPct val="0"/>
                        </a:spcAft>
                        <a:buClrTx/>
                        <a:buSzTx/>
                        <a:buFontTx/>
                        <a:buNone/>
                        <a:tabLst/>
                      </a:pPr>
                      <a:r>
                        <a:rPr kumimoji="0" lang="en-US" altLang="zh-CN" sz="2800" b="0" i="0" u="none" strike="noStrike" cap="none" normalizeH="0" baseline="0" smtClean="0">
                          <a:ln>
                            <a:noFill/>
                          </a:ln>
                          <a:solidFill>
                            <a:schemeClr val="tx1"/>
                          </a:solidFill>
                          <a:effectLst/>
                          <a:latin typeface="Times New Roman" pitchFamily="18" charset="0"/>
                          <a:ea typeface="宋体" pitchFamily="2" charset="-122"/>
                        </a:rPr>
                        <a:t>9.79</a:t>
                      </a:r>
                      <a:endParaRPr kumimoji="0" lang="zh-CN" altLang="zh-CN" sz="2800" b="0" i="0" u="none" strike="noStrike" cap="none" normalizeH="0" baseline="0" smtClean="0">
                        <a:ln>
                          <a:noFill/>
                        </a:ln>
                        <a:solidFill>
                          <a:schemeClr val="tx1"/>
                        </a:solidFill>
                        <a:effectLst/>
                        <a:latin typeface="Times New Roman" pitchFamily="18" charset="0"/>
                        <a:ea typeface="宋体" pitchFamily="2" charset="-122"/>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50000"/>
                        </a:lnSpc>
                        <a:spcBef>
                          <a:spcPct val="0"/>
                        </a:spcBef>
                        <a:spcAft>
                          <a:spcPct val="0"/>
                        </a:spcAft>
                        <a:buClrTx/>
                        <a:buSzTx/>
                        <a:buFontTx/>
                        <a:buNone/>
                        <a:tabLst/>
                      </a:pPr>
                      <a:r>
                        <a:rPr kumimoji="0" lang="en-US" altLang="zh-CN" sz="2800" b="0" i="0" u="none" strike="noStrike" cap="none" normalizeH="0" baseline="0" smtClean="0">
                          <a:ln>
                            <a:noFill/>
                          </a:ln>
                          <a:solidFill>
                            <a:schemeClr val="tx1"/>
                          </a:solidFill>
                          <a:effectLst/>
                          <a:latin typeface="Times New Roman" pitchFamily="18" charset="0"/>
                          <a:ea typeface="宋体" pitchFamily="2" charset="-122"/>
                        </a:rPr>
                        <a:t>3.71</a:t>
                      </a:r>
                      <a:endParaRPr kumimoji="0" lang="zh-CN" altLang="zh-CN" sz="2800" b="0" i="0" u="none" strike="noStrike" cap="none" normalizeH="0" baseline="0" smtClean="0">
                        <a:ln>
                          <a:noFill/>
                        </a:ln>
                        <a:solidFill>
                          <a:schemeClr val="tx1"/>
                        </a:solidFill>
                        <a:effectLst/>
                        <a:latin typeface="Times New Roman" pitchFamily="18" charset="0"/>
                        <a:ea typeface="宋体" pitchFamily="2" charset="-122"/>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50000"/>
                        </a:lnSpc>
                        <a:spcBef>
                          <a:spcPct val="0"/>
                        </a:spcBef>
                        <a:spcAft>
                          <a:spcPct val="0"/>
                        </a:spcAft>
                        <a:buClrTx/>
                        <a:buSzTx/>
                        <a:buFontTx/>
                        <a:buNone/>
                        <a:tabLst/>
                      </a:pPr>
                      <a:r>
                        <a:rPr kumimoji="0" lang="en-US" altLang="zh-CN" sz="2800" b="0" i="0" u="none" strike="noStrike" cap="none" normalizeH="0" baseline="0" smtClean="0">
                          <a:ln>
                            <a:noFill/>
                          </a:ln>
                          <a:solidFill>
                            <a:schemeClr val="tx1"/>
                          </a:solidFill>
                          <a:effectLst/>
                          <a:latin typeface="Times New Roman" pitchFamily="18" charset="0"/>
                          <a:ea typeface="宋体" pitchFamily="2" charset="-122"/>
                        </a:rPr>
                        <a:t>5.26</a:t>
                      </a:r>
                      <a:endParaRPr kumimoji="0" lang="zh-CN" altLang="zh-CN" sz="2800" b="0" i="0" u="none" strike="noStrike" cap="none" normalizeH="0" baseline="0" smtClean="0">
                        <a:ln>
                          <a:noFill/>
                        </a:ln>
                        <a:solidFill>
                          <a:schemeClr val="tx1"/>
                        </a:solidFill>
                        <a:effectLst/>
                        <a:latin typeface="Times New Roman" pitchFamily="18" charset="0"/>
                        <a:ea typeface="宋体" pitchFamily="2" charset="-122"/>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3200" smtClean="0">
                <a:latin typeface="Times New Roman" pitchFamily="18" charset="0"/>
              </a:rPr>
              <a:t>2.6  Project 985</a:t>
            </a:r>
            <a:endParaRPr lang="zh-CN" altLang="en-US" sz="3200" smtClean="0">
              <a:latin typeface="Times New Roman" pitchFamily="18" charset="0"/>
            </a:endParaRPr>
          </a:p>
        </p:txBody>
      </p:sp>
      <p:sp>
        <p:nvSpPr>
          <p:cNvPr id="25603" name="内容占位符 2"/>
          <p:cNvSpPr>
            <a:spLocks noGrp="1"/>
          </p:cNvSpPr>
          <p:nvPr>
            <p:ph idx="1"/>
          </p:nvPr>
        </p:nvSpPr>
        <p:spPr/>
        <p:txBody>
          <a:bodyPr/>
          <a:lstStyle/>
          <a:p>
            <a:pPr algn="just"/>
            <a:r>
              <a:rPr lang="en-US" altLang="zh-CN" sz="2800" smtClean="0"/>
              <a:t>On May 4, 1998, at the 100</a:t>
            </a:r>
            <a:r>
              <a:rPr lang="en-US" altLang="zh-CN" sz="2800" baseline="30000" smtClean="0"/>
              <a:t>th</a:t>
            </a:r>
            <a:r>
              <a:rPr lang="en-US" altLang="zh-CN" sz="2800" smtClean="0"/>
              <a:t> anniversary of Peking University, Chinese President Jiang Zemin announced that “China should build several world-class universities in order to realize the modernization of the country”</a:t>
            </a:r>
          </a:p>
          <a:p>
            <a:endParaRPr lang="en-US" altLang="zh-CN" smtClean="0"/>
          </a:p>
          <a:p>
            <a:pPr algn="just"/>
            <a:r>
              <a:rPr lang="en-US" altLang="zh-CN" sz="2800" smtClean="0"/>
              <a:t>On Dec.24,1998, </a:t>
            </a:r>
            <a:r>
              <a:rPr lang="en-US" altLang="zh-CN" sz="2800" i="1" smtClean="0"/>
              <a:t>The Action Plan of Education Development for the 21Century </a:t>
            </a:r>
            <a:r>
              <a:rPr lang="en-US" altLang="zh-CN" sz="2800" smtClean="0"/>
              <a:t>decided to build several world-class universities and disciplines in 10-20 years. </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内容占位符 2"/>
          <p:cNvSpPr>
            <a:spLocks noGrp="1"/>
          </p:cNvSpPr>
          <p:nvPr>
            <p:ph idx="1"/>
          </p:nvPr>
        </p:nvSpPr>
        <p:spPr>
          <a:xfrm>
            <a:off x="682625" y="476250"/>
            <a:ext cx="7772400" cy="5619750"/>
          </a:xfrm>
        </p:spPr>
        <p:txBody>
          <a:bodyPr/>
          <a:lstStyle/>
          <a:p>
            <a:r>
              <a:rPr lang="en-US" altLang="zh-CN" smtClean="0"/>
              <a:t>Project 985 gives priority to the following main tasks:</a:t>
            </a:r>
          </a:p>
          <a:p>
            <a:endParaRPr lang="en-US" altLang="zh-CN" sz="2400" smtClean="0"/>
          </a:p>
          <a:p>
            <a:pPr algn="just"/>
            <a:r>
              <a:rPr lang="en-US" altLang="zh-CN" sz="2400" smtClean="0"/>
              <a:t>Mechanism innovations in personnel management, evaluation , salary, research management and organization, accountability. </a:t>
            </a:r>
            <a:endParaRPr lang="zh-CN" altLang="zh-CN" sz="2400" smtClean="0"/>
          </a:p>
          <a:p>
            <a:pPr algn="just"/>
            <a:r>
              <a:rPr lang="en-US" altLang="zh-CN" sz="2400" smtClean="0"/>
              <a:t>Faculty development</a:t>
            </a:r>
            <a:endParaRPr lang="zh-CN" altLang="zh-CN" sz="2400" smtClean="0"/>
          </a:p>
          <a:p>
            <a:pPr algn="just"/>
            <a:r>
              <a:rPr lang="en-US" altLang="zh-CN" sz="2400" smtClean="0"/>
              <a:t>Innovation platforms  as national labs, national key labs, national engineering research centers, national engineering technology research centers,</a:t>
            </a:r>
            <a:r>
              <a:rPr lang="zh-CN" altLang="zh-CN" sz="2400" smtClean="0"/>
              <a:t> </a:t>
            </a:r>
            <a:r>
              <a:rPr lang="en-US" altLang="zh-CN" sz="2400" smtClean="0"/>
              <a:t>innovative teams, national centers in humanities and social sciences.</a:t>
            </a:r>
            <a:endParaRPr lang="zh-CN" altLang="zh-CN" sz="2400" smtClean="0"/>
          </a:p>
          <a:p>
            <a:pPr algn="just"/>
            <a:r>
              <a:rPr lang="en-US" altLang="zh-CN" sz="2400" smtClean="0"/>
              <a:t>Supporting facilities in public resources, equipments, libraries, electric databases, teaching and research buildings.</a:t>
            </a:r>
          </a:p>
          <a:p>
            <a:pPr algn="just"/>
            <a:r>
              <a:rPr lang="en-US" altLang="zh-CN" sz="2400" smtClean="0"/>
              <a:t>International exchange and cooperation.</a:t>
            </a:r>
            <a:endParaRPr lang="zh-CN" altLang="zh-CN" sz="2400"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表格 4"/>
          <p:cNvGraphicFramePr>
            <a:graphicFrameLocks noGrp="1"/>
          </p:cNvGraphicFramePr>
          <p:nvPr/>
        </p:nvGraphicFramePr>
        <p:xfrm>
          <a:off x="323850" y="981075"/>
          <a:ext cx="8569325" cy="5399088"/>
        </p:xfrm>
        <a:graphic>
          <a:graphicData uri="http://schemas.openxmlformats.org/drawingml/2006/table">
            <a:tbl>
              <a:tblPr/>
              <a:tblGrid>
                <a:gridCol w="1289050"/>
                <a:gridCol w="5695950"/>
                <a:gridCol w="936625"/>
                <a:gridCol w="647700"/>
              </a:tblGrid>
              <a:tr h="444500">
                <a:tc>
                  <a:txBody>
                    <a:bodyPr/>
                    <a:lstStyle/>
                    <a:p>
                      <a:pPr marL="0" marR="0" lvl="0" indent="0" algn="ctr" defTabSz="914400" rtl="0" eaLnBrk="1" fontAlgn="base" latinLnBrk="0" hangingPunct="1">
                        <a:lnSpc>
                          <a:spcPts val="2100"/>
                        </a:lnSpc>
                        <a:spcBef>
                          <a:spcPct val="0"/>
                        </a:spcBef>
                        <a:spcAft>
                          <a:spcPct val="0"/>
                        </a:spcAft>
                        <a:buClrTx/>
                        <a:buSzTx/>
                        <a:buFontTx/>
                        <a:buNone/>
                        <a:tabLst/>
                      </a:pPr>
                      <a:r>
                        <a:rPr kumimoji="0" lang="en-US" altLang="zh-CN" sz="18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provinces</a:t>
                      </a:r>
                      <a:endParaRPr kumimoji="0" lang="zh-CN" altLang="zh-CN" sz="18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endParaRPr>
                    </a:p>
                  </a:txBody>
                  <a:tcPr marL="52251" marR="52251"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ts val="2100"/>
                        </a:lnSpc>
                        <a:spcBef>
                          <a:spcPct val="0"/>
                        </a:spcBef>
                        <a:spcAft>
                          <a:spcPct val="0"/>
                        </a:spcAft>
                        <a:buClrTx/>
                        <a:buSzTx/>
                        <a:buFontTx/>
                        <a:buNone/>
                        <a:tabLst/>
                      </a:pPr>
                      <a:r>
                        <a:rPr kumimoji="0" lang="en-US" altLang="zh-CN" sz="20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universities</a:t>
                      </a:r>
                      <a:endParaRPr kumimoji="0" lang="zh-CN" altLang="zh-CN" sz="20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endParaRPr>
                    </a:p>
                  </a:txBody>
                  <a:tcPr marL="52251" marR="52251"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ts val="2100"/>
                        </a:lnSpc>
                        <a:spcBef>
                          <a:spcPct val="0"/>
                        </a:spcBef>
                        <a:spcAft>
                          <a:spcPct val="0"/>
                        </a:spcAft>
                        <a:buClrTx/>
                        <a:buSzTx/>
                        <a:buFontTx/>
                        <a:buNone/>
                        <a:tabLst/>
                      </a:pPr>
                      <a:r>
                        <a:rPr kumimoji="0" lang="en-US" altLang="zh-CN" sz="18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number</a:t>
                      </a:r>
                      <a:endParaRPr kumimoji="0" lang="zh-CN" altLang="zh-CN" sz="18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endParaRPr>
                    </a:p>
                  </a:txBody>
                  <a:tcPr marL="52251" marR="52251"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ts val="2100"/>
                        </a:lnSpc>
                        <a:spcBef>
                          <a:spcPct val="0"/>
                        </a:spcBef>
                        <a:spcAft>
                          <a:spcPct val="0"/>
                        </a:spcAft>
                        <a:buClrTx/>
                        <a:buSzTx/>
                        <a:buFontTx/>
                        <a:buNone/>
                        <a:tabLst/>
                      </a:pPr>
                      <a:r>
                        <a:rPr kumimoji="0" lang="en-US" altLang="zh-CN" sz="18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a:t>
                      </a:r>
                      <a:endParaRPr kumimoji="0" lang="zh-CN" altLang="zh-CN" sz="18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endParaRPr>
                    </a:p>
                  </a:txBody>
                  <a:tcPr marL="52251" marR="52251"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549400">
                <a:tc>
                  <a:txBody>
                    <a:bodyPr/>
                    <a:lstStyle/>
                    <a:p>
                      <a:pPr marL="0" marR="0" lvl="0" indent="0" algn="ctr" defTabSz="914400" rtl="0" eaLnBrk="1" fontAlgn="base" latinLnBrk="0" hangingPunct="1">
                        <a:lnSpc>
                          <a:spcPts val="2100"/>
                        </a:lnSpc>
                        <a:spcBef>
                          <a:spcPct val="0"/>
                        </a:spcBef>
                        <a:spcAft>
                          <a:spcPct val="0"/>
                        </a:spcAft>
                        <a:buClrTx/>
                        <a:buSzTx/>
                        <a:buFontTx/>
                        <a:buNone/>
                        <a:tabLst/>
                      </a:pPr>
                      <a:r>
                        <a:rPr kumimoji="0" lang="en-US" altLang="zh-CN" sz="18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Beijng </a:t>
                      </a:r>
                      <a:endParaRPr kumimoji="0" lang="zh-CN" altLang="zh-CN" sz="18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endParaRPr>
                    </a:p>
                  </a:txBody>
                  <a:tcPr marL="52251" marR="52251"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ts val="2100"/>
                        </a:lnSpc>
                        <a:spcBef>
                          <a:spcPct val="0"/>
                        </a:spcBef>
                        <a:spcAft>
                          <a:spcPct val="0"/>
                        </a:spcAft>
                        <a:buClrTx/>
                        <a:buSzTx/>
                        <a:buFontTx/>
                        <a:buNone/>
                        <a:tabLst/>
                      </a:pPr>
                      <a:r>
                        <a:rPr kumimoji="0" lang="en-US" altLang="zh-CN" sz="20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Peking University, Tsinghua University, Remin University of China ,Beijing Normal University ,</a:t>
                      </a:r>
                      <a:r>
                        <a:rPr kumimoji="0" lang="en-US" altLang="zh-CN" sz="2000" b="0" i="0" u="none" strike="noStrike" cap="none" normalizeH="0" baseline="0" smtClean="0">
                          <a:ln>
                            <a:noFill/>
                          </a:ln>
                          <a:solidFill>
                            <a:schemeClr val="tx1"/>
                          </a:solidFill>
                          <a:effectLst/>
                          <a:latin typeface="Times New Roman" pitchFamily="18" charset="0"/>
                          <a:ea typeface="宋体" pitchFamily="2" charset="-122"/>
                        </a:rPr>
                        <a:t> Beijing Institute of Technology</a:t>
                      </a:r>
                      <a:r>
                        <a:rPr kumimoji="0" lang="en-US" altLang="zh-CN" sz="20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 Agriculture University of China, Minzu University of China, Beihang University</a:t>
                      </a:r>
                      <a:endParaRPr kumimoji="0" lang="zh-CN" altLang="zh-CN" sz="20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endParaRPr>
                    </a:p>
                  </a:txBody>
                  <a:tcPr marL="52251" marR="52251"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ts val="2100"/>
                        </a:lnSpc>
                        <a:spcBef>
                          <a:spcPct val="0"/>
                        </a:spcBef>
                        <a:spcAft>
                          <a:spcPct val="0"/>
                        </a:spcAft>
                        <a:buClrTx/>
                        <a:buSzTx/>
                        <a:buFontTx/>
                        <a:buNone/>
                        <a:tabLst/>
                      </a:pPr>
                      <a:r>
                        <a:rPr kumimoji="0" lang="en-US" altLang="zh-CN" sz="18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8</a:t>
                      </a:r>
                      <a:endParaRPr kumimoji="0" lang="zh-CN" altLang="zh-CN" sz="18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endParaRPr>
                    </a:p>
                  </a:txBody>
                  <a:tcPr marL="52251" marR="52251"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ts val="2100"/>
                        </a:lnSpc>
                        <a:spcBef>
                          <a:spcPct val="0"/>
                        </a:spcBef>
                        <a:spcAft>
                          <a:spcPct val="0"/>
                        </a:spcAft>
                        <a:buClrTx/>
                        <a:buSzTx/>
                        <a:buFontTx/>
                        <a:buNone/>
                        <a:tabLst/>
                      </a:pPr>
                      <a:r>
                        <a:rPr kumimoji="0" lang="en-US" altLang="zh-CN" sz="18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20</a:t>
                      </a:r>
                      <a:r>
                        <a:rPr kumimoji="0" lang="zh-CN" sz="18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a:t>
                      </a:r>
                    </a:p>
                  </a:txBody>
                  <a:tcPr marL="52251" marR="52251"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619125">
                <a:tc>
                  <a:txBody>
                    <a:bodyPr/>
                    <a:lstStyle/>
                    <a:p>
                      <a:pPr marL="0" marR="0" lvl="0" indent="0" algn="ctr" defTabSz="914400" rtl="0" eaLnBrk="1" fontAlgn="base" latinLnBrk="0" hangingPunct="1">
                        <a:lnSpc>
                          <a:spcPts val="2100"/>
                        </a:lnSpc>
                        <a:spcBef>
                          <a:spcPct val="0"/>
                        </a:spcBef>
                        <a:spcAft>
                          <a:spcPct val="0"/>
                        </a:spcAft>
                        <a:buClrTx/>
                        <a:buSzTx/>
                        <a:buFontTx/>
                        <a:buNone/>
                        <a:tabLst/>
                      </a:pPr>
                      <a:r>
                        <a:rPr kumimoji="0" lang="en-US" altLang="zh-CN" sz="18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Shanghai</a:t>
                      </a:r>
                      <a:endParaRPr kumimoji="0" lang="zh-CN" altLang="zh-CN" sz="18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endParaRPr>
                    </a:p>
                  </a:txBody>
                  <a:tcPr marL="52251" marR="52251"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ts val="2100"/>
                        </a:lnSpc>
                        <a:spcBef>
                          <a:spcPct val="0"/>
                        </a:spcBef>
                        <a:spcAft>
                          <a:spcPct val="0"/>
                        </a:spcAft>
                        <a:buClrTx/>
                        <a:buSzTx/>
                        <a:buFontTx/>
                        <a:buNone/>
                        <a:tabLst/>
                      </a:pPr>
                      <a:r>
                        <a:rPr kumimoji="0" lang="en-US" altLang="zh-CN" sz="20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Fudan University, Tongji University, Shanghai Jiaotong University, East China Normal University</a:t>
                      </a:r>
                      <a:endParaRPr kumimoji="0" lang="zh-CN" altLang="zh-CN" sz="20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endParaRPr>
                    </a:p>
                  </a:txBody>
                  <a:tcPr marL="52251" marR="52251"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ts val="2100"/>
                        </a:lnSpc>
                        <a:spcBef>
                          <a:spcPct val="0"/>
                        </a:spcBef>
                        <a:spcAft>
                          <a:spcPct val="0"/>
                        </a:spcAft>
                        <a:buClrTx/>
                        <a:buSzTx/>
                        <a:buFontTx/>
                        <a:buNone/>
                        <a:tabLst/>
                      </a:pPr>
                      <a:r>
                        <a:rPr kumimoji="0" lang="en-US" altLang="zh-CN" sz="18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4</a:t>
                      </a:r>
                      <a:endParaRPr kumimoji="0" lang="zh-CN" altLang="zh-CN" sz="18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endParaRPr>
                    </a:p>
                  </a:txBody>
                  <a:tcPr marL="52251" marR="52251"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ts val="2100"/>
                        </a:lnSpc>
                        <a:spcBef>
                          <a:spcPct val="0"/>
                        </a:spcBef>
                        <a:spcAft>
                          <a:spcPct val="0"/>
                        </a:spcAft>
                        <a:buClrTx/>
                        <a:buSzTx/>
                        <a:buFontTx/>
                        <a:buNone/>
                        <a:tabLst/>
                      </a:pPr>
                      <a:r>
                        <a:rPr kumimoji="0" lang="en-US" altLang="zh-CN" sz="18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10</a:t>
                      </a:r>
                      <a:r>
                        <a:rPr kumimoji="0" lang="zh-CN" sz="18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a:t>
                      </a:r>
                    </a:p>
                  </a:txBody>
                  <a:tcPr marL="52251" marR="52251"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619125">
                <a:tc>
                  <a:txBody>
                    <a:bodyPr/>
                    <a:lstStyle/>
                    <a:p>
                      <a:pPr marL="0" marR="0" lvl="0" indent="0" algn="ctr" defTabSz="914400" rtl="0" eaLnBrk="1" fontAlgn="base" latinLnBrk="0" hangingPunct="1">
                        <a:lnSpc>
                          <a:spcPts val="2100"/>
                        </a:lnSpc>
                        <a:spcBef>
                          <a:spcPct val="0"/>
                        </a:spcBef>
                        <a:spcAft>
                          <a:spcPct val="0"/>
                        </a:spcAft>
                        <a:buClrTx/>
                        <a:buSzTx/>
                        <a:buFontTx/>
                        <a:buNone/>
                        <a:tabLst/>
                      </a:pPr>
                      <a:r>
                        <a:rPr kumimoji="0" lang="en-US" altLang="zh-CN" sz="18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Shanxi</a:t>
                      </a:r>
                      <a:endParaRPr kumimoji="0" lang="zh-CN" altLang="zh-CN" sz="18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endParaRPr>
                    </a:p>
                  </a:txBody>
                  <a:tcPr marL="52251" marR="52251"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ts val="2100"/>
                        </a:lnSpc>
                        <a:spcBef>
                          <a:spcPct val="0"/>
                        </a:spcBef>
                        <a:spcAft>
                          <a:spcPct val="0"/>
                        </a:spcAft>
                        <a:buClrTx/>
                        <a:buSzTx/>
                        <a:buFontTx/>
                        <a:buNone/>
                        <a:tabLst/>
                      </a:pPr>
                      <a:r>
                        <a:rPr kumimoji="0" lang="en-US" altLang="zh-CN" sz="20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Xi’an Jiaotong University, Northwest Polytechinical University , Northwest A&amp;F University</a:t>
                      </a:r>
                      <a:endParaRPr kumimoji="0" lang="zh-CN" altLang="zh-CN" sz="20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endParaRPr>
                    </a:p>
                  </a:txBody>
                  <a:tcPr marL="52251" marR="52251"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ts val="2100"/>
                        </a:lnSpc>
                        <a:spcBef>
                          <a:spcPct val="0"/>
                        </a:spcBef>
                        <a:spcAft>
                          <a:spcPct val="0"/>
                        </a:spcAft>
                        <a:buClrTx/>
                        <a:buSzTx/>
                        <a:buFontTx/>
                        <a:buNone/>
                        <a:tabLst/>
                      </a:pPr>
                      <a:r>
                        <a:rPr kumimoji="0" lang="en-US" altLang="zh-CN" sz="18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3</a:t>
                      </a:r>
                      <a:endParaRPr kumimoji="0" lang="zh-CN" altLang="zh-CN" sz="18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endParaRPr>
                    </a:p>
                  </a:txBody>
                  <a:tcPr marL="52251" marR="52251"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ts val="2100"/>
                        </a:lnSpc>
                        <a:spcBef>
                          <a:spcPct val="0"/>
                        </a:spcBef>
                        <a:spcAft>
                          <a:spcPct val="0"/>
                        </a:spcAft>
                        <a:buClrTx/>
                        <a:buSzTx/>
                        <a:buFontTx/>
                        <a:buNone/>
                        <a:tabLst/>
                      </a:pPr>
                      <a:r>
                        <a:rPr kumimoji="0" lang="en-US" altLang="zh-CN" sz="18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7</a:t>
                      </a:r>
                      <a:r>
                        <a:rPr kumimoji="0" lang="zh-CN" sz="18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a:t>
                      </a:r>
                    </a:p>
                  </a:txBody>
                  <a:tcPr marL="52251" marR="52251"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928688">
                <a:tc>
                  <a:txBody>
                    <a:bodyPr/>
                    <a:lstStyle/>
                    <a:p>
                      <a:pPr marL="0" marR="0" lvl="0" indent="0" algn="ctr" defTabSz="914400" rtl="0" eaLnBrk="1" fontAlgn="base" latinLnBrk="0" hangingPunct="1">
                        <a:lnSpc>
                          <a:spcPts val="2100"/>
                        </a:lnSpc>
                        <a:spcBef>
                          <a:spcPct val="0"/>
                        </a:spcBef>
                        <a:spcAft>
                          <a:spcPct val="0"/>
                        </a:spcAft>
                        <a:buClrTx/>
                        <a:buSzTx/>
                        <a:buFontTx/>
                        <a:buNone/>
                        <a:tabLst/>
                      </a:pPr>
                      <a:r>
                        <a:rPr kumimoji="0" lang="en-US" altLang="zh-CN" sz="18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Hunan</a:t>
                      </a:r>
                      <a:endParaRPr kumimoji="0" lang="zh-CN" altLang="zh-CN" sz="18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endParaRPr>
                    </a:p>
                  </a:txBody>
                  <a:tcPr marL="52251" marR="52251"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ts val="2100"/>
                        </a:lnSpc>
                        <a:spcBef>
                          <a:spcPct val="0"/>
                        </a:spcBef>
                        <a:spcAft>
                          <a:spcPct val="0"/>
                        </a:spcAft>
                        <a:buClrTx/>
                        <a:buSzTx/>
                        <a:buFontTx/>
                        <a:buNone/>
                        <a:tabLst/>
                      </a:pPr>
                      <a:r>
                        <a:rPr kumimoji="0" lang="en-US" altLang="zh-CN" sz="20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Central South University, Hunan University, University  of National  Defence  Science and Technology </a:t>
                      </a:r>
                      <a:endParaRPr kumimoji="0" lang="zh-CN" altLang="zh-CN" sz="20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endParaRPr>
                    </a:p>
                  </a:txBody>
                  <a:tcPr marL="52251" marR="52251"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ts val="2100"/>
                        </a:lnSpc>
                        <a:spcBef>
                          <a:spcPct val="0"/>
                        </a:spcBef>
                        <a:spcAft>
                          <a:spcPct val="0"/>
                        </a:spcAft>
                        <a:buClrTx/>
                        <a:buSzTx/>
                        <a:buFontTx/>
                        <a:buNone/>
                        <a:tabLst/>
                      </a:pPr>
                      <a:r>
                        <a:rPr kumimoji="0" lang="en-US" altLang="zh-CN" sz="18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3</a:t>
                      </a:r>
                      <a:endParaRPr kumimoji="0" lang="zh-CN" altLang="zh-CN" sz="18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endParaRPr>
                    </a:p>
                  </a:txBody>
                  <a:tcPr marL="52251" marR="52251"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ts val="2100"/>
                        </a:lnSpc>
                        <a:spcBef>
                          <a:spcPct val="0"/>
                        </a:spcBef>
                        <a:spcAft>
                          <a:spcPct val="0"/>
                        </a:spcAft>
                        <a:buClrTx/>
                        <a:buSzTx/>
                        <a:buFontTx/>
                        <a:buNone/>
                        <a:tabLst/>
                      </a:pPr>
                      <a:r>
                        <a:rPr kumimoji="0" lang="en-US" altLang="zh-CN" sz="18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7</a:t>
                      </a:r>
                      <a:r>
                        <a:rPr kumimoji="0" lang="zh-CN" sz="18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a:t>
                      </a:r>
                    </a:p>
                  </a:txBody>
                  <a:tcPr marL="52251" marR="52251"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619125">
                <a:tc>
                  <a:txBody>
                    <a:bodyPr/>
                    <a:lstStyle/>
                    <a:p>
                      <a:pPr marL="0" marR="0" lvl="0" indent="0" algn="ctr" defTabSz="914400" rtl="0" eaLnBrk="1" fontAlgn="base" latinLnBrk="0" hangingPunct="1">
                        <a:lnSpc>
                          <a:spcPts val="2100"/>
                        </a:lnSpc>
                        <a:spcBef>
                          <a:spcPct val="0"/>
                        </a:spcBef>
                        <a:spcAft>
                          <a:spcPct val="0"/>
                        </a:spcAft>
                        <a:buClrTx/>
                        <a:buSzTx/>
                        <a:buFontTx/>
                        <a:buNone/>
                        <a:tabLst/>
                      </a:pPr>
                      <a:r>
                        <a:rPr kumimoji="0" lang="en-US" altLang="zh-CN" sz="18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Hubei</a:t>
                      </a:r>
                      <a:endParaRPr kumimoji="0" lang="zh-CN" altLang="zh-CN" sz="18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endParaRPr>
                    </a:p>
                  </a:txBody>
                  <a:tcPr marL="52251" marR="52251"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ts val="2100"/>
                        </a:lnSpc>
                        <a:spcBef>
                          <a:spcPct val="0"/>
                        </a:spcBef>
                        <a:spcAft>
                          <a:spcPct val="0"/>
                        </a:spcAft>
                        <a:buClrTx/>
                        <a:buSzTx/>
                        <a:buFontTx/>
                        <a:buNone/>
                        <a:tabLst/>
                      </a:pPr>
                      <a:r>
                        <a:rPr kumimoji="0" lang="en-US" altLang="zh-CN" sz="20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Wuhan University, Central  China  University of  Science and Technology </a:t>
                      </a:r>
                      <a:endParaRPr kumimoji="0" lang="zh-CN" altLang="zh-CN" sz="20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endParaRPr>
                    </a:p>
                  </a:txBody>
                  <a:tcPr marL="52251" marR="52251"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ts val="2100"/>
                        </a:lnSpc>
                        <a:spcBef>
                          <a:spcPct val="0"/>
                        </a:spcBef>
                        <a:spcAft>
                          <a:spcPct val="0"/>
                        </a:spcAft>
                        <a:buClrTx/>
                        <a:buSzTx/>
                        <a:buFontTx/>
                        <a:buNone/>
                        <a:tabLst/>
                      </a:pPr>
                      <a:r>
                        <a:rPr kumimoji="0" lang="en-US" altLang="zh-CN" sz="18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2</a:t>
                      </a:r>
                      <a:endParaRPr kumimoji="0" lang="zh-CN" altLang="zh-CN" sz="18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endParaRPr>
                    </a:p>
                  </a:txBody>
                  <a:tcPr marL="52251" marR="52251"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ts val="2100"/>
                        </a:lnSpc>
                        <a:spcBef>
                          <a:spcPct val="0"/>
                        </a:spcBef>
                        <a:spcAft>
                          <a:spcPct val="0"/>
                        </a:spcAft>
                        <a:buClrTx/>
                        <a:buSzTx/>
                        <a:buFontTx/>
                        <a:buNone/>
                        <a:tabLst/>
                      </a:pPr>
                      <a:r>
                        <a:rPr kumimoji="0" lang="en-US" altLang="zh-CN" sz="18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5</a:t>
                      </a:r>
                      <a:r>
                        <a:rPr kumimoji="0" lang="zh-CN" sz="18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a:t>
                      </a:r>
                    </a:p>
                  </a:txBody>
                  <a:tcPr marL="52251" marR="52251"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619125">
                <a:tc>
                  <a:txBody>
                    <a:bodyPr/>
                    <a:lstStyle/>
                    <a:p>
                      <a:pPr marL="0" marR="0" lvl="0" indent="0" algn="ctr" defTabSz="914400" rtl="0" eaLnBrk="1" fontAlgn="base" latinLnBrk="0" hangingPunct="1">
                        <a:lnSpc>
                          <a:spcPts val="2100"/>
                        </a:lnSpc>
                        <a:spcBef>
                          <a:spcPct val="0"/>
                        </a:spcBef>
                        <a:spcAft>
                          <a:spcPct val="0"/>
                        </a:spcAft>
                        <a:buClrTx/>
                        <a:buSzTx/>
                        <a:buFontTx/>
                        <a:buNone/>
                        <a:tabLst/>
                      </a:pPr>
                      <a:r>
                        <a:rPr kumimoji="0" lang="en-US" altLang="zh-CN" sz="18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Sichuan</a:t>
                      </a:r>
                      <a:endParaRPr kumimoji="0" lang="zh-CN" altLang="zh-CN" sz="18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endParaRPr>
                    </a:p>
                  </a:txBody>
                  <a:tcPr marL="52251" marR="52251"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ts val="2100"/>
                        </a:lnSpc>
                        <a:spcBef>
                          <a:spcPct val="0"/>
                        </a:spcBef>
                        <a:spcAft>
                          <a:spcPct val="0"/>
                        </a:spcAft>
                        <a:buClrTx/>
                        <a:buSzTx/>
                        <a:buFontTx/>
                        <a:buNone/>
                        <a:tabLst/>
                      </a:pPr>
                      <a:r>
                        <a:rPr kumimoji="0" lang="en-US" altLang="zh-CN" sz="20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University of Electronic Science and Technology of China, Sichuan University</a:t>
                      </a:r>
                      <a:endParaRPr kumimoji="0" lang="zh-CN" altLang="zh-CN" sz="20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endParaRPr>
                    </a:p>
                  </a:txBody>
                  <a:tcPr marL="52251" marR="52251"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ts val="2100"/>
                        </a:lnSpc>
                        <a:spcBef>
                          <a:spcPct val="0"/>
                        </a:spcBef>
                        <a:spcAft>
                          <a:spcPct val="0"/>
                        </a:spcAft>
                        <a:buClrTx/>
                        <a:buSzTx/>
                        <a:buFontTx/>
                        <a:buNone/>
                        <a:tabLst/>
                      </a:pPr>
                      <a:r>
                        <a:rPr kumimoji="0" lang="en-US" altLang="zh-CN" sz="18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2</a:t>
                      </a:r>
                      <a:endParaRPr kumimoji="0" lang="zh-CN" altLang="zh-CN" sz="18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endParaRPr>
                    </a:p>
                  </a:txBody>
                  <a:tcPr marL="52251" marR="52251"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ts val="2100"/>
                        </a:lnSpc>
                        <a:spcBef>
                          <a:spcPct val="0"/>
                        </a:spcBef>
                        <a:spcAft>
                          <a:spcPct val="0"/>
                        </a:spcAft>
                        <a:buClrTx/>
                        <a:buSzTx/>
                        <a:buFontTx/>
                        <a:buNone/>
                        <a:tabLst/>
                      </a:pPr>
                      <a:r>
                        <a:rPr kumimoji="0" lang="en-US" altLang="zh-CN" sz="18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5</a:t>
                      </a:r>
                      <a:r>
                        <a:rPr kumimoji="0" lang="zh-CN" sz="18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a:t>
                      </a:r>
                    </a:p>
                  </a:txBody>
                  <a:tcPr marL="52251" marR="52251"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27692" name="Rectangle 4"/>
          <p:cNvSpPr>
            <a:spLocks noChangeArrowheads="1"/>
          </p:cNvSpPr>
          <p:nvPr/>
        </p:nvSpPr>
        <p:spPr bwMode="auto">
          <a:xfrm>
            <a:off x="1692275" y="188913"/>
            <a:ext cx="6811963" cy="523875"/>
          </a:xfrm>
          <a:prstGeom prst="rect">
            <a:avLst/>
          </a:prstGeom>
          <a:noFill/>
          <a:ln w="9525">
            <a:noFill/>
            <a:miter lim="800000"/>
            <a:headEnd/>
            <a:tailEnd/>
          </a:ln>
        </p:spPr>
        <p:txBody>
          <a:bodyPr anchor="ctr">
            <a:spAutoFit/>
          </a:bodyPr>
          <a:lstStyle/>
          <a:p>
            <a:pPr indent="306388" algn="ctr" eaLnBrk="0" hangingPunct="0"/>
            <a:r>
              <a:rPr lang="en-US" altLang="zh-CN" sz="2800" b="1">
                <a:latin typeface="Times New Roman" pitchFamily="18" charset="0"/>
                <a:cs typeface="Times New Roman" pitchFamily="18" charset="0"/>
              </a:rPr>
              <a:t>39 </a:t>
            </a:r>
            <a:r>
              <a:rPr lang="zh-CN" altLang="zh-CN" sz="2800" b="1">
                <a:latin typeface="Times New Roman" pitchFamily="18" charset="0"/>
                <a:cs typeface="Times New Roman" pitchFamily="18" charset="0"/>
              </a:rPr>
              <a:t>“</a:t>
            </a:r>
            <a:r>
              <a:rPr lang="en-US" altLang="zh-CN" sz="2800" b="1">
                <a:latin typeface="Times New Roman" pitchFamily="18" charset="0"/>
                <a:cs typeface="Times New Roman" pitchFamily="18" charset="0"/>
              </a:rPr>
              <a:t>Project 985</a:t>
            </a:r>
            <a:r>
              <a:rPr lang="zh-CN" altLang="en-US" sz="2800" b="1">
                <a:latin typeface="Times New Roman" pitchFamily="18" charset="0"/>
                <a:cs typeface="Times New Roman" pitchFamily="18" charset="0"/>
              </a:rPr>
              <a:t>”</a:t>
            </a:r>
            <a:r>
              <a:rPr lang="en-US" altLang="zh-CN" sz="2800" b="1">
                <a:latin typeface="Times New Roman" pitchFamily="18" charset="0"/>
                <a:cs typeface="Times New Roman" pitchFamily="18" charset="0"/>
              </a:rPr>
              <a:t>universities</a:t>
            </a:r>
            <a:endParaRPr lang="zh-CN" altLang="en-US" sz="2800">
              <a:latin typeface="Times New Roman" pitchFamily="18"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表格 4"/>
          <p:cNvGraphicFramePr>
            <a:graphicFrameLocks noGrp="1"/>
          </p:cNvGraphicFramePr>
          <p:nvPr/>
        </p:nvGraphicFramePr>
        <p:xfrm>
          <a:off x="395288" y="620713"/>
          <a:ext cx="8174037" cy="5692779"/>
        </p:xfrm>
        <a:graphic>
          <a:graphicData uri="http://schemas.openxmlformats.org/drawingml/2006/table">
            <a:tbl>
              <a:tblPr/>
              <a:tblGrid>
                <a:gridCol w="1512887"/>
                <a:gridCol w="5286375"/>
                <a:gridCol w="755650"/>
                <a:gridCol w="619125"/>
              </a:tblGrid>
              <a:tr h="363538">
                <a:tc>
                  <a:txBody>
                    <a:bodyPr/>
                    <a:lstStyle/>
                    <a:p>
                      <a:pPr marL="0" marR="0" lvl="0" indent="0" algn="ctr" defTabSz="914400" rtl="0" eaLnBrk="1" fontAlgn="base" latinLnBrk="0" hangingPunct="1">
                        <a:lnSpc>
                          <a:spcPts val="2000"/>
                        </a:lnSpc>
                        <a:spcBef>
                          <a:spcPct val="0"/>
                        </a:spcBef>
                        <a:spcAft>
                          <a:spcPct val="0"/>
                        </a:spcAft>
                        <a:buClrTx/>
                        <a:buSzTx/>
                        <a:buFontTx/>
                        <a:buNone/>
                        <a:tabLst/>
                      </a:pPr>
                      <a:r>
                        <a:rPr kumimoji="0" lang="en-US" altLang="zh-CN" sz="20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Jiangsu </a:t>
                      </a:r>
                      <a:endParaRPr kumimoji="0" lang="zh-CN" altLang="zh-CN" sz="20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endParaRPr>
                    </a:p>
                  </a:txBody>
                  <a:tcPr marL="52251" marR="52251"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ts val="2000"/>
                        </a:lnSpc>
                        <a:spcBef>
                          <a:spcPct val="0"/>
                        </a:spcBef>
                        <a:spcAft>
                          <a:spcPct val="0"/>
                        </a:spcAft>
                        <a:buClrTx/>
                        <a:buSzTx/>
                        <a:buFontTx/>
                        <a:buNone/>
                        <a:tabLst/>
                      </a:pPr>
                      <a:r>
                        <a:rPr kumimoji="0" lang="en-US" altLang="zh-CN" sz="20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Nanjing  University, Southeast University</a:t>
                      </a:r>
                      <a:endParaRPr kumimoji="0" lang="zh-CN" altLang="zh-CN" sz="20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endParaRPr>
                    </a:p>
                  </a:txBody>
                  <a:tcPr marL="52251" marR="52251"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ts val="2000"/>
                        </a:lnSpc>
                        <a:spcBef>
                          <a:spcPct val="0"/>
                        </a:spcBef>
                        <a:spcAft>
                          <a:spcPct val="0"/>
                        </a:spcAft>
                        <a:buClrTx/>
                        <a:buSzTx/>
                        <a:buFontTx/>
                        <a:buNone/>
                        <a:tabLst/>
                      </a:pPr>
                      <a:r>
                        <a:rPr kumimoji="0" lang="en-US" altLang="zh-CN" sz="20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2</a:t>
                      </a:r>
                      <a:endParaRPr kumimoji="0" lang="zh-CN" altLang="zh-CN" sz="20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endParaRPr>
                    </a:p>
                  </a:txBody>
                  <a:tcPr marL="52251" marR="52251"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ts val="2000"/>
                        </a:lnSpc>
                        <a:spcBef>
                          <a:spcPct val="0"/>
                        </a:spcBef>
                        <a:spcAft>
                          <a:spcPct val="0"/>
                        </a:spcAft>
                        <a:buClrTx/>
                        <a:buSzTx/>
                        <a:buFontTx/>
                        <a:buNone/>
                        <a:tabLst/>
                      </a:pPr>
                      <a:r>
                        <a:rPr kumimoji="0" lang="en-US" altLang="zh-CN" sz="20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5</a:t>
                      </a:r>
                      <a:r>
                        <a:rPr kumimoji="0" lang="zh-CN" sz="20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a:t>
                      </a:r>
                    </a:p>
                  </a:txBody>
                  <a:tcPr marL="52251" marR="52251"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676275">
                <a:tc>
                  <a:txBody>
                    <a:bodyPr/>
                    <a:lstStyle/>
                    <a:p>
                      <a:pPr marL="0" marR="0" lvl="0" indent="0" algn="ctr" defTabSz="914400" rtl="0" eaLnBrk="1" fontAlgn="base" latinLnBrk="0" hangingPunct="1">
                        <a:lnSpc>
                          <a:spcPts val="2000"/>
                        </a:lnSpc>
                        <a:spcBef>
                          <a:spcPct val="0"/>
                        </a:spcBef>
                        <a:spcAft>
                          <a:spcPct val="0"/>
                        </a:spcAft>
                        <a:buClrTx/>
                        <a:buSzTx/>
                        <a:buFontTx/>
                        <a:buNone/>
                        <a:tabLst/>
                      </a:pPr>
                      <a:r>
                        <a:rPr kumimoji="0" lang="en-US" altLang="zh-CN" sz="20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Liaoning</a:t>
                      </a:r>
                      <a:endParaRPr kumimoji="0" lang="zh-CN" altLang="zh-CN" sz="20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endParaRPr>
                    </a:p>
                  </a:txBody>
                  <a:tcPr marL="52251" marR="52251"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ts val="2000"/>
                        </a:lnSpc>
                        <a:spcBef>
                          <a:spcPct val="0"/>
                        </a:spcBef>
                        <a:spcAft>
                          <a:spcPct val="0"/>
                        </a:spcAft>
                        <a:buClrTx/>
                        <a:buSzTx/>
                        <a:buFontTx/>
                        <a:buNone/>
                        <a:tabLst/>
                      </a:pPr>
                      <a:r>
                        <a:rPr kumimoji="0" lang="en-US" altLang="zh-CN" sz="20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Northeast University, Dalian University of Technology</a:t>
                      </a:r>
                      <a:endParaRPr kumimoji="0" lang="zh-CN" altLang="zh-CN" sz="20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endParaRPr>
                    </a:p>
                  </a:txBody>
                  <a:tcPr marL="52251" marR="52251"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ts val="2000"/>
                        </a:lnSpc>
                        <a:spcBef>
                          <a:spcPct val="0"/>
                        </a:spcBef>
                        <a:spcAft>
                          <a:spcPct val="0"/>
                        </a:spcAft>
                        <a:buClrTx/>
                        <a:buSzTx/>
                        <a:buFontTx/>
                        <a:buNone/>
                        <a:tabLst/>
                      </a:pPr>
                      <a:r>
                        <a:rPr kumimoji="0" lang="en-US" altLang="zh-CN" sz="20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2</a:t>
                      </a:r>
                      <a:endParaRPr kumimoji="0" lang="zh-CN" altLang="zh-CN" sz="20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endParaRPr>
                    </a:p>
                  </a:txBody>
                  <a:tcPr marL="52251" marR="52251"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ts val="2000"/>
                        </a:lnSpc>
                        <a:spcBef>
                          <a:spcPct val="0"/>
                        </a:spcBef>
                        <a:spcAft>
                          <a:spcPct val="0"/>
                        </a:spcAft>
                        <a:buClrTx/>
                        <a:buSzTx/>
                        <a:buFontTx/>
                        <a:buNone/>
                        <a:tabLst/>
                      </a:pPr>
                      <a:r>
                        <a:rPr kumimoji="0" lang="en-US" altLang="zh-CN" sz="20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5</a:t>
                      </a:r>
                      <a:r>
                        <a:rPr kumimoji="0" lang="zh-CN" sz="20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a:t>
                      </a:r>
                    </a:p>
                  </a:txBody>
                  <a:tcPr marL="52251" marR="52251"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42913">
                <a:tc>
                  <a:txBody>
                    <a:bodyPr/>
                    <a:lstStyle/>
                    <a:p>
                      <a:pPr marL="0" marR="0" lvl="0" indent="0" algn="ctr" defTabSz="914400" rtl="0" eaLnBrk="1" fontAlgn="base" latinLnBrk="0" hangingPunct="1">
                        <a:lnSpc>
                          <a:spcPts val="2000"/>
                        </a:lnSpc>
                        <a:spcBef>
                          <a:spcPct val="0"/>
                        </a:spcBef>
                        <a:spcAft>
                          <a:spcPct val="0"/>
                        </a:spcAft>
                        <a:buClrTx/>
                        <a:buSzTx/>
                        <a:buFontTx/>
                        <a:buNone/>
                        <a:tabLst/>
                      </a:pPr>
                      <a:r>
                        <a:rPr kumimoji="0" lang="en-US" altLang="zh-CN" sz="20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Shandong</a:t>
                      </a:r>
                      <a:endParaRPr kumimoji="0" lang="zh-CN" altLang="zh-CN" sz="20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endParaRPr>
                    </a:p>
                  </a:txBody>
                  <a:tcPr marL="52251" marR="52251"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ts val="2000"/>
                        </a:lnSpc>
                        <a:spcBef>
                          <a:spcPct val="0"/>
                        </a:spcBef>
                        <a:spcAft>
                          <a:spcPct val="0"/>
                        </a:spcAft>
                        <a:buClrTx/>
                        <a:buSzTx/>
                        <a:buFontTx/>
                        <a:buNone/>
                        <a:tabLst/>
                      </a:pPr>
                      <a:r>
                        <a:rPr kumimoji="0" lang="en-US" altLang="zh-CN" sz="20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Shandong University, </a:t>
                      </a:r>
                      <a:r>
                        <a:rPr kumimoji="0" lang="en-US" altLang="zh-CN" sz="2000" b="0" i="0" u="none" strike="noStrike" cap="none" normalizeH="0" baseline="0" smtClean="0">
                          <a:ln>
                            <a:noFill/>
                          </a:ln>
                          <a:solidFill>
                            <a:schemeClr val="tx1"/>
                          </a:solidFill>
                          <a:effectLst/>
                          <a:latin typeface="Times New Roman" pitchFamily="18" charset="0"/>
                          <a:ea typeface="宋体" pitchFamily="2" charset="-122"/>
                        </a:rPr>
                        <a:t>Ocean University of China</a:t>
                      </a:r>
                      <a:endParaRPr kumimoji="0" lang="zh-CN" altLang="zh-CN" sz="20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endParaRPr>
                    </a:p>
                  </a:txBody>
                  <a:tcPr marL="52251" marR="52251"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ts val="2000"/>
                        </a:lnSpc>
                        <a:spcBef>
                          <a:spcPct val="0"/>
                        </a:spcBef>
                        <a:spcAft>
                          <a:spcPct val="0"/>
                        </a:spcAft>
                        <a:buClrTx/>
                        <a:buSzTx/>
                        <a:buFontTx/>
                        <a:buNone/>
                        <a:tabLst/>
                      </a:pPr>
                      <a:r>
                        <a:rPr kumimoji="0" lang="en-US" altLang="zh-CN" sz="20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2</a:t>
                      </a:r>
                      <a:endParaRPr kumimoji="0" lang="zh-CN" altLang="zh-CN" sz="20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endParaRPr>
                    </a:p>
                  </a:txBody>
                  <a:tcPr marL="52251" marR="52251"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ts val="2000"/>
                        </a:lnSpc>
                        <a:spcBef>
                          <a:spcPct val="0"/>
                        </a:spcBef>
                        <a:spcAft>
                          <a:spcPct val="0"/>
                        </a:spcAft>
                        <a:buClrTx/>
                        <a:buSzTx/>
                        <a:buFontTx/>
                        <a:buNone/>
                        <a:tabLst/>
                      </a:pPr>
                      <a:r>
                        <a:rPr kumimoji="0" lang="en-US" altLang="zh-CN" sz="20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5</a:t>
                      </a:r>
                      <a:r>
                        <a:rPr kumimoji="0" lang="zh-CN" sz="20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a:t>
                      </a:r>
                    </a:p>
                  </a:txBody>
                  <a:tcPr marL="52251" marR="52251"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63538">
                <a:tc>
                  <a:txBody>
                    <a:bodyPr/>
                    <a:lstStyle/>
                    <a:p>
                      <a:pPr marL="0" marR="0" lvl="0" indent="0" algn="ctr" defTabSz="914400" rtl="0" eaLnBrk="1" fontAlgn="base" latinLnBrk="0" hangingPunct="1">
                        <a:lnSpc>
                          <a:spcPts val="2000"/>
                        </a:lnSpc>
                        <a:spcBef>
                          <a:spcPct val="0"/>
                        </a:spcBef>
                        <a:spcAft>
                          <a:spcPct val="0"/>
                        </a:spcAft>
                        <a:buClrTx/>
                        <a:buSzTx/>
                        <a:buFontTx/>
                        <a:buNone/>
                        <a:tabLst/>
                      </a:pPr>
                      <a:r>
                        <a:rPr kumimoji="0" lang="en-US" altLang="zh-CN" sz="20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Tianjin</a:t>
                      </a:r>
                      <a:endParaRPr kumimoji="0" lang="zh-CN" altLang="zh-CN" sz="20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endParaRPr>
                    </a:p>
                  </a:txBody>
                  <a:tcPr marL="52251" marR="52251"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ts val="2000"/>
                        </a:lnSpc>
                        <a:spcBef>
                          <a:spcPct val="0"/>
                        </a:spcBef>
                        <a:spcAft>
                          <a:spcPct val="0"/>
                        </a:spcAft>
                        <a:buClrTx/>
                        <a:buSzTx/>
                        <a:buFontTx/>
                        <a:buNone/>
                        <a:tabLst/>
                      </a:pPr>
                      <a:r>
                        <a:rPr kumimoji="0" lang="en-US" altLang="zh-CN" sz="20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Tianjin University, Nankai University</a:t>
                      </a:r>
                      <a:endParaRPr kumimoji="0" lang="zh-CN" altLang="zh-CN" sz="20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endParaRPr>
                    </a:p>
                  </a:txBody>
                  <a:tcPr marL="52251" marR="52251"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ts val="2000"/>
                        </a:lnSpc>
                        <a:spcBef>
                          <a:spcPct val="0"/>
                        </a:spcBef>
                        <a:spcAft>
                          <a:spcPct val="0"/>
                        </a:spcAft>
                        <a:buClrTx/>
                        <a:buSzTx/>
                        <a:buFontTx/>
                        <a:buNone/>
                        <a:tabLst/>
                      </a:pPr>
                      <a:r>
                        <a:rPr kumimoji="0" lang="en-US" altLang="zh-CN" sz="20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2</a:t>
                      </a:r>
                      <a:endParaRPr kumimoji="0" lang="zh-CN" altLang="zh-CN" sz="20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endParaRPr>
                    </a:p>
                  </a:txBody>
                  <a:tcPr marL="52251" marR="52251"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ts val="2000"/>
                        </a:lnSpc>
                        <a:spcBef>
                          <a:spcPct val="0"/>
                        </a:spcBef>
                        <a:spcAft>
                          <a:spcPct val="0"/>
                        </a:spcAft>
                        <a:buClrTx/>
                        <a:buSzTx/>
                        <a:buFontTx/>
                        <a:buNone/>
                        <a:tabLst/>
                      </a:pPr>
                      <a:r>
                        <a:rPr kumimoji="0" lang="en-US" altLang="zh-CN" sz="20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5</a:t>
                      </a:r>
                      <a:r>
                        <a:rPr kumimoji="0" lang="zh-CN" sz="20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a:t>
                      </a:r>
                    </a:p>
                  </a:txBody>
                  <a:tcPr marL="52251" marR="52251"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676275">
                <a:tc>
                  <a:txBody>
                    <a:bodyPr/>
                    <a:lstStyle/>
                    <a:p>
                      <a:pPr marL="0" marR="0" lvl="0" indent="0" algn="ctr" defTabSz="914400" rtl="0" eaLnBrk="1" fontAlgn="base" latinLnBrk="0" hangingPunct="1">
                        <a:lnSpc>
                          <a:spcPts val="2000"/>
                        </a:lnSpc>
                        <a:spcBef>
                          <a:spcPct val="0"/>
                        </a:spcBef>
                        <a:spcAft>
                          <a:spcPct val="0"/>
                        </a:spcAft>
                        <a:buClrTx/>
                        <a:buSzTx/>
                        <a:buFontTx/>
                        <a:buNone/>
                        <a:tabLst/>
                      </a:pPr>
                      <a:r>
                        <a:rPr kumimoji="0" lang="en-US" altLang="zh-CN" sz="20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Guangdong</a:t>
                      </a:r>
                      <a:endParaRPr kumimoji="0" lang="zh-CN" altLang="zh-CN" sz="20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endParaRPr>
                    </a:p>
                  </a:txBody>
                  <a:tcPr marL="52251" marR="52251"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ts val="2000"/>
                        </a:lnSpc>
                        <a:spcBef>
                          <a:spcPct val="0"/>
                        </a:spcBef>
                        <a:spcAft>
                          <a:spcPct val="0"/>
                        </a:spcAft>
                        <a:buClrTx/>
                        <a:buSzTx/>
                        <a:buFontTx/>
                        <a:buNone/>
                        <a:tabLst/>
                      </a:pPr>
                      <a:r>
                        <a:rPr kumimoji="0" lang="en-US" altLang="zh-CN" sz="20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South China University of Technology, Zhongshan  University</a:t>
                      </a:r>
                      <a:endParaRPr kumimoji="0" lang="zh-CN" altLang="zh-CN" sz="20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endParaRPr>
                    </a:p>
                  </a:txBody>
                  <a:tcPr marL="52251" marR="52251"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ts val="2000"/>
                        </a:lnSpc>
                        <a:spcBef>
                          <a:spcPct val="0"/>
                        </a:spcBef>
                        <a:spcAft>
                          <a:spcPct val="0"/>
                        </a:spcAft>
                        <a:buClrTx/>
                        <a:buSzTx/>
                        <a:buFontTx/>
                        <a:buNone/>
                        <a:tabLst/>
                      </a:pPr>
                      <a:r>
                        <a:rPr kumimoji="0" lang="en-US" altLang="zh-CN" sz="20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2</a:t>
                      </a:r>
                      <a:endParaRPr kumimoji="0" lang="zh-CN" altLang="zh-CN" sz="20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endParaRPr>
                    </a:p>
                  </a:txBody>
                  <a:tcPr marL="52251" marR="52251"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ts val="2000"/>
                        </a:lnSpc>
                        <a:spcBef>
                          <a:spcPct val="0"/>
                        </a:spcBef>
                        <a:spcAft>
                          <a:spcPct val="0"/>
                        </a:spcAft>
                        <a:buClrTx/>
                        <a:buSzTx/>
                        <a:buFontTx/>
                        <a:buNone/>
                        <a:tabLst/>
                      </a:pPr>
                      <a:r>
                        <a:rPr kumimoji="0" lang="en-US" altLang="zh-CN" sz="20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5</a:t>
                      </a:r>
                      <a:r>
                        <a:rPr kumimoji="0" lang="zh-CN" sz="20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a:t>
                      </a:r>
                    </a:p>
                  </a:txBody>
                  <a:tcPr marL="52251" marR="52251"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63538">
                <a:tc>
                  <a:txBody>
                    <a:bodyPr/>
                    <a:lstStyle/>
                    <a:p>
                      <a:pPr marL="0" marR="0" lvl="0" indent="0" algn="ctr" defTabSz="914400" rtl="0" eaLnBrk="1" fontAlgn="base" latinLnBrk="0" hangingPunct="1">
                        <a:lnSpc>
                          <a:spcPts val="2000"/>
                        </a:lnSpc>
                        <a:spcBef>
                          <a:spcPct val="0"/>
                        </a:spcBef>
                        <a:spcAft>
                          <a:spcPct val="0"/>
                        </a:spcAft>
                        <a:buClrTx/>
                        <a:buSzTx/>
                        <a:buFontTx/>
                        <a:buNone/>
                        <a:tabLst/>
                      </a:pPr>
                      <a:r>
                        <a:rPr kumimoji="0" lang="en-US" altLang="zh-CN" sz="20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Anhui</a:t>
                      </a:r>
                      <a:endParaRPr kumimoji="0" lang="zh-CN" altLang="zh-CN" sz="20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endParaRPr>
                    </a:p>
                  </a:txBody>
                  <a:tcPr marL="52251" marR="52251"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ts val="2000"/>
                        </a:lnSpc>
                        <a:spcBef>
                          <a:spcPct val="0"/>
                        </a:spcBef>
                        <a:spcAft>
                          <a:spcPct val="0"/>
                        </a:spcAft>
                        <a:buClrTx/>
                        <a:buSzTx/>
                        <a:buFontTx/>
                        <a:buNone/>
                        <a:tabLst/>
                      </a:pPr>
                      <a:r>
                        <a:rPr kumimoji="0" lang="en-US" altLang="zh-CN" sz="20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Technology University of China</a:t>
                      </a:r>
                      <a:endParaRPr kumimoji="0" lang="zh-CN" altLang="zh-CN" sz="20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endParaRPr>
                    </a:p>
                  </a:txBody>
                  <a:tcPr marL="52251" marR="52251"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ts val="2000"/>
                        </a:lnSpc>
                        <a:spcBef>
                          <a:spcPct val="0"/>
                        </a:spcBef>
                        <a:spcAft>
                          <a:spcPct val="0"/>
                        </a:spcAft>
                        <a:buClrTx/>
                        <a:buSzTx/>
                        <a:buFontTx/>
                        <a:buNone/>
                        <a:tabLst/>
                      </a:pPr>
                      <a:r>
                        <a:rPr kumimoji="0" lang="en-US" altLang="zh-CN" sz="20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1</a:t>
                      </a:r>
                      <a:endParaRPr kumimoji="0" lang="zh-CN" altLang="zh-CN" sz="20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endParaRPr>
                    </a:p>
                  </a:txBody>
                  <a:tcPr marL="52251" marR="52251"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ts val="2000"/>
                        </a:lnSpc>
                        <a:spcBef>
                          <a:spcPct val="0"/>
                        </a:spcBef>
                        <a:spcAft>
                          <a:spcPct val="0"/>
                        </a:spcAft>
                        <a:buClrTx/>
                        <a:buSzTx/>
                        <a:buFontTx/>
                        <a:buNone/>
                        <a:tabLst/>
                      </a:pPr>
                      <a:r>
                        <a:rPr kumimoji="0" lang="en-US" altLang="zh-CN" sz="20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3</a:t>
                      </a:r>
                      <a:r>
                        <a:rPr kumimoji="0" lang="zh-CN" sz="20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a:t>
                      </a:r>
                    </a:p>
                  </a:txBody>
                  <a:tcPr marL="52251" marR="52251"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63538">
                <a:tc>
                  <a:txBody>
                    <a:bodyPr/>
                    <a:lstStyle/>
                    <a:p>
                      <a:pPr marL="0" marR="0" lvl="0" indent="0" algn="ctr" defTabSz="914400" rtl="0" eaLnBrk="1" fontAlgn="base" latinLnBrk="0" hangingPunct="1">
                        <a:lnSpc>
                          <a:spcPts val="2000"/>
                        </a:lnSpc>
                        <a:spcBef>
                          <a:spcPct val="0"/>
                        </a:spcBef>
                        <a:spcAft>
                          <a:spcPct val="0"/>
                        </a:spcAft>
                        <a:buClrTx/>
                        <a:buSzTx/>
                        <a:buFontTx/>
                        <a:buNone/>
                        <a:tabLst/>
                      </a:pPr>
                      <a:r>
                        <a:rPr kumimoji="0" lang="en-US" altLang="zh-CN" sz="20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Zhejiang</a:t>
                      </a:r>
                      <a:endParaRPr kumimoji="0" lang="zh-CN" altLang="zh-CN" sz="20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endParaRPr>
                    </a:p>
                  </a:txBody>
                  <a:tcPr marL="52251" marR="52251"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ts val="2000"/>
                        </a:lnSpc>
                        <a:spcBef>
                          <a:spcPct val="0"/>
                        </a:spcBef>
                        <a:spcAft>
                          <a:spcPct val="0"/>
                        </a:spcAft>
                        <a:buClrTx/>
                        <a:buSzTx/>
                        <a:buFontTx/>
                        <a:buNone/>
                        <a:tabLst/>
                      </a:pPr>
                      <a:r>
                        <a:rPr kumimoji="0" lang="en-US" altLang="zh-CN" sz="20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Zhejiang University</a:t>
                      </a:r>
                      <a:endParaRPr kumimoji="0" lang="zh-CN" altLang="zh-CN" sz="20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endParaRPr>
                    </a:p>
                  </a:txBody>
                  <a:tcPr marL="52251" marR="52251"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ts val="2000"/>
                        </a:lnSpc>
                        <a:spcBef>
                          <a:spcPct val="0"/>
                        </a:spcBef>
                        <a:spcAft>
                          <a:spcPct val="0"/>
                        </a:spcAft>
                        <a:buClrTx/>
                        <a:buSzTx/>
                        <a:buFontTx/>
                        <a:buNone/>
                        <a:tabLst/>
                      </a:pPr>
                      <a:r>
                        <a:rPr kumimoji="0" lang="en-US" altLang="zh-CN" sz="20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1</a:t>
                      </a:r>
                      <a:endParaRPr kumimoji="0" lang="zh-CN" altLang="zh-CN" sz="20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endParaRPr>
                    </a:p>
                  </a:txBody>
                  <a:tcPr marL="52251" marR="52251"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ts val="2000"/>
                        </a:lnSpc>
                        <a:spcBef>
                          <a:spcPct val="0"/>
                        </a:spcBef>
                        <a:spcAft>
                          <a:spcPct val="0"/>
                        </a:spcAft>
                        <a:buClrTx/>
                        <a:buSzTx/>
                        <a:buFontTx/>
                        <a:buNone/>
                        <a:tabLst/>
                      </a:pPr>
                      <a:r>
                        <a:rPr kumimoji="0" lang="en-US" altLang="zh-CN" sz="20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3</a:t>
                      </a:r>
                      <a:r>
                        <a:rPr kumimoji="0" lang="zh-CN" sz="20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a:t>
                      </a:r>
                    </a:p>
                  </a:txBody>
                  <a:tcPr marL="52251" marR="52251"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676275">
                <a:tc>
                  <a:txBody>
                    <a:bodyPr/>
                    <a:lstStyle/>
                    <a:p>
                      <a:pPr marL="0" marR="0" lvl="0" indent="0" algn="ctr" defTabSz="914400" rtl="0" eaLnBrk="1" fontAlgn="base" latinLnBrk="0" hangingPunct="1">
                        <a:lnSpc>
                          <a:spcPts val="2000"/>
                        </a:lnSpc>
                        <a:spcBef>
                          <a:spcPct val="0"/>
                        </a:spcBef>
                        <a:spcAft>
                          <a:spcPct val="0"/>
                        </a:spcAft>
                        <a:buClrTx/>
                        <a:buSzTx/>
                        <a:buFontTx/>
                        <a:buNone/>
                        <a:tabLst/>
                      </a:pPr>
                      <a:r>
                        <a:rPr kumimoji="0" lang="en-US" altLang="zh-CN" sz="20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Heilongjiang</a:t>
                      </a:r>
                      <a:endParaRPr kumimoji="0" lang="zh-CN" altLang="zh-CN" sz="20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endParaRPr>
                    </a:p>
                  </a:txBody>
                  <a:tcPr marL="52251" marR="52251"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ts val="2000"/>
                        </a:lnSpc>
                        <a:spcBef>
                          <a:spcPct val="0"/>
                        </a:spcBef>
                        <a:spcAft>
                          <a:spcPct val="0"/>
                        </a:spcAft>
                        <a:buClrTx/>
                        <a:buSzTx/>
                        <a:buFontTx/>
                        <a:buNone/>
                        <a:tabLst/>
                      </a:pPr>
                      <a:r>
                        <a:rPr kumimoji="0" lang="en-US" altLang="zh-CN" sz="20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Harbin University of Technology</a:t>
                      </a:r>
                      <a:endParaRPr kumimoji="0" lang="zh-CN" altLang="zh-CN" sz="20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endParaRPr>
                    </a:p>
                  </a:txBody>
                  <a:tcPr marL="52251" marR="52251"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ts val="2000"/>
                        </a:lnSpc>
                        <a:spcBef>
                          <a:spcPct val="0"/>
                        </a:spcBef>
                        <a:spcAft>
                          <a:spcPct val="0"/>
                        </a:spcAft>
                        <a:buClrTx/>
                        <a:buSzTx/>
                        <a:buFontTx/>
                        <a:buNone/>
                        <a:tabLst/>
                      </a:pPr>
                      <a:r>
                        <a:rPr kumimoji="0" lang="en-US" altLang="zh-CN" sz="20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1</a:t>
                      </a:r>
                      <a:endParaRPr kumimoji="0" lang="zh-CN" altLang="zh-CN" sz="20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endParaRPr>
                    </a:p>
                  </a:txBody>
                  <a:tcPr marL="52251" marR="52251"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ts val="2000"/>
                        </a:lnSpc>
                        <a:spcBef>
                          <a:spcPct val="0"/>
                        </a:spcBef>
                        <a:spcAft>
                          <a:spcPct val="0"/>
                        </a:spcAft>
                        <a:buClrTx/>
                        <a:buSzTx/>
                        <a:buFontTx/>
                        <a:buNone/>
                        <a:tabLst/>
                      </a:pPr>
                      <a:r>
                        <a:rPr kumimoji="0" lang="en-US" altLang="zh-CN" sz="20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3</a:t>
                      </a:r>
                      <a:r>
                        <a:rPr kumimoji="0" lang="zh-CN" sz="20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a:t>
                      </a:r>
                    </a:p>
                  </a:txBody>
                  <a:tcPr marL="52251" marR="52251"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676275">
                <a:tc>
                  <a:txBody>
                    <a:bodyPr/>
                    <a:lstStyle/>
                    <a:p>
                      <a:pPr marL="0" marR="0" lvl="0" indent="0" algn="ctr" defTabSz="914400" rtl="0" eaLnBrk="1" fontAlgn="base" latinLnBrk="0" hangingPunct="1">
                        <a:lnSpc>
                          <a:spcPts val="2000"/>
                        </a:lnSpc>
                        <a:spcBef>
                          <a:spcPct val="0"/>
                        </a:spcBef>
                        <a:spcAft>
                          <a:spcPct val="0"/>
                        </a:spcAft>
                        <a:buClrTx/>
                        <a:buSzTx/>
                        <a:buFontTx/>
                        <a:buNone/>
                        <a:tabLst/>
                      </a:pPr>
                      <a:r>
                        <a:rPr kumimoji="0" lang="en-US" altLang="zh-CN" sz="20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Chongqing</a:t>
                      </a:r>
                      <a:endParaRPr kumimoji="0" lang="zh-CN" altLang="zh-CN" sz="20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endParaRPr>
                    </a:p>
                  </a:txBody>
                  <a:tcPr marL="52251" marR="52251"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ts val="2000"/>
                        </a:lnSpc>
                        <a:spcBef>
                          <a:spcPct val="0"/>
                        </a:spcBef>
                        <a:spcAft>
                          <a:spcPct val="0"/>
                        </a:spcAft>
                        <a:buClrTx/>
                        <a:buSzTx/>
                        <a:buFontTx/>
                        <a:buNone/>
                        <a:tabLst/>
                      </a:pPr>
                      <a:r>
                        <a:rPr kumimoji="0" lang="en-US" altLang="zh-CN" sz="20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Chongqing University</a:t>
                      </a:r>
                      <a:endParaRPr kumimoji="0" lang="zh-CN" altLang="zh-CN" sz="20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endParaRPr>
                    </a:p>
                  </a:txBody>
                  <a:tcPr marL="52251" marR="52251"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ts val="2000"/>
                        </a:lnSpc>
                        <a:spcBef>
                          <a:spcPct val="0"/>
                        </a:spcBef>
                        <a:spcAft>
                          <a:spcPct val="0"/>
                        </a:spcAft>
                        <a:buClrTx/>
                        <a:buSzTx/>
                        <a:buFontTx/>
                        <a:buNone/>
                        <a:tabLst/>
                      </a:pPr>
                      <a:r>
                        <a:rPr kumimoji="0" lang="en-US" altLang="zh-CN" sz="20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1</a:t>
                      </a:r>
                      <a:endParaRPr kumimoji="0" lang="zh-CN" altLang="zh-CN" sz="20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endParaRPr>
                    </a:p>
                  </a:txBody>
                  <a:tcPr marL="52251" marR="52251"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ts val="2000"/>
                        </a:lnSpc>
                        <a:spcBef>
                          <a:spcPct val="0"/>
                        </a:spcBef>
                        <a:spcAft>
                          <a:spcPct val="0"/>
                        </a:spcAft>
                        <a:buClrTx/>
                        <a:buSzTx/>
                        <a:buFontTx/>
                        <a:buNone/>
                        <a:tabLst/>
                      </a:pPr>
                      <a:r>
                        <a:rPr kumimoji="0" lang="en-US" altLang="zh-CN" sz="20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3</a:t>
                      </a:r>
                      <a:r>
                        <a:rPr kumimoji="0" lang="zh-CN" sz="20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a:t>
                      </a:r>
                    </a:p>
                  </a:txBody>
                  <a:tcPr marL="52251" marR="52251"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63538">
                <a:tc>
                  <a:txBody>
                    <a:bodyPr/>
                    <a:lstStyle/>
                    <a:p>
                      <a:pPr marL="0" marR="0" lvl="0" indent="0" algn="ctr" defTabSz="914400" rtl="0" eaLnBrk="1" fontAlgn="base" latinLnBrk="0" hangingPunct="1">
                        <a:lnSpc>
                          <a:spcPts val="2000"/>
                        </a:lnSpc>
                        <a:spcBef>
                          <a:spcPct val="0"/>
                        </a:spcBef>
                        <a:spcAft>
                          <a:spcPct val="0"/>
                        </a:spcAft>
                        <a:buClrTx/>
                        <a:buSzTx/>
                        <a:buFontTx/>
                        <a:buNone/>
                        <a:tabLst/>
                      </a:pPr>
                      <a:r>
                        <a:rPr kumimoji="0" lang="en-US" altLang="zh-CN" sz="20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Gansu</a:t>
                      </a:r>
                      <a:endParaRPr kumimoji="0" lang="zh-CN" altLang="zh-CN" sz="20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endParaRPr>
                    </a:p>
                  </a:txBody>
                  <a:tcPr marL="52251" marR="52251"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ts val="2000"/>
                        </a:lnSpc>
                        <a:spcBef>
                          <a:spcPct val="0"/>
                        </a:spcBef>
                        <a:spcAft>
                          <a:spcPct val="0"/>
                        </a:spcAft>
                        <a:buClrTx/>
                        <a:buSzTx/>
                        <a:buFontTx/>
                        <a:buNone/>
                        <a:tabLst/>
                      </a:pPr>
                      <a:r>
                        <a:rPr kumimoji="0" lang="en-US" altLang="zh-CN" sz="20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Lanzhou University</a:t>
                      </a:r>
                      <a:endParaRPr kumimoji="0" lang="zh-CN" altLang="zh-CN" sz="20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endParaRPr>
                    </a:p>
                  </a:txBody>
                  <a:tcPr marL="52251" marR="52251"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ts val="2000"/>
                        </a:lnSpc>
                        <a:spcBef>
                          <a:spcPct val="0"/>
                        </a:spcBef>
                        <a:spcAft>
                          <a:spcPct val="0"/>
                        </a:spcAft>
                        <a:buClrTx/>
                        <a:buSzTx/>
                        <a:buFontTx/>
                        <a:buNone/>
                        <a:tabLst/>
                      </a:pPr>
                      <a:r>
                        <a:rPr kumimoji="0" lang="en-US" altLang="zh-CN" sz="20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1</a:t>
                      </a:r>
                      <a:endParaRPr kumimoji="0" lang="zh-CN" altLang="zh-CN" sz="20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endParaRPr>
                    </a:p>
                  </a:txBody>
                  <a:tcPr marL="52251" marR="52251"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ts val="2000"/>
                        </a:lnSpc>
                        <a:spcBef>
                          <a:spcPct val="0"/>
                        </a:spcBef>
                        <a:spcAft>
                          <a:spcPct val="0"/>
                        </a:spcAft>
                        <a:buClrTx/>
                        <a:buSzTx/>
                        <a:buFontTx/>
                        <a:buNone/>
                        <a:tabLst/>
                      </a:pPr>
                      <a:r>
                        <a:rPr kumimoji="0" lang="en-US" altLang="zh-CN" sz="20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3</a:t>
                      </a:r>
                      <a:r>
                        <a:rPr kumimoji="0" lang="zh-CN" sz="20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a:t>
                      </a:r>
                    </a:p>
                  </a:txBody>
                  <a:tcPr marL="52251" marR="52251"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63538">
                <a:tc>
                  <a:txBody>
                    <a:bodyPr/>
                    <a:lstStyle/>
                    <a:p>
                      <a:pPr marL="0" marR="0" lvl="0" indent="0" algn="ctr" defTabSz="914400" rtl="0" eaLnBrk="1" fontAlgn="base" latinLnBrk="0" hangingPunct="1">
                        <a:lnSpc>
                          <a:spcPts val="2000"/>
                        </a:lnSpc>
                        <a:spcBef>
                          <a:spcPct val="0"/>
                        </a:spcBef>
                        <a:spcAft>
                          <a:spcPct val="0"/>
                        </a:spcAft>
                        <a:buClrTx/>
                        <a:buSzTx/>
                        <a:buFontTx/>
                        <a:buNone/>
                        <a:tabLst/>
                      </a:pPr>
                      <a:r>
                        <a:rPr kumimoji="0" lang="en-US" altLang="zh-CN" sz="20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Fujian</a:t>
                      </a:r>
                      <a:endParaRPr kumimoji="0" lang="zh-CN" altLang="zh-CN" sz="20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endParaRPr>
                    </a:p>
                  </a:txBody>
                  <a:tcPr marL="52251" marR="52251"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ts val="2000"/>
                        </a:lnSpc>
                        <a:spcBef>
                          <a:spcPct val="0"/>
                        </a:spcBef>
                        <a:spcAft>
                          <a:spcPct val="0"/>
                        </a:spcAft>
                        <a:buClrTx/>
                        <a:buSzTx/>
                        <a:buFontTx/>
                        <a:buNone/>
                        <a:tabLst/>
                      </a:pPr>
                      <a:r>
                        <a:rPr kumimoji="0" lang="en-US" altLang="zh-CN" sz="20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Xiamen University</a:t>
                      </a:r>
                      <a:endParaRPr kumimoji="0" lang="zh-CN" altLang="zh-CN" sz="20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endParaRPr>
                    </a:p>
                  </a:txBody>
                  <a:tcPr marL="52251" marR="52251"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ts val="2000"/>
                        </a:lnSpc>
                        <a:spcBef>
                          <a:spcPct val="0"/>
                        </a:spcBef>
                        <a:spcAft>
                          <a:spcPct val="0"/>
                        </a:spcAft>
                        <a:buClrTx/>
                        <a:buSzTx/>
                        <a:buFontTx/>
                        <a:buNone/>
                        <a:tabLst/>
                      </a:pPr>
                      <a:r>
                        <a:rPr kumimoji="0" lang="en-US" altLang="zh-CN" sz="20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1</a:t>
                      </a:r>
                      <a:endParaRPr kumimoji="0" lang="zh-CN" altLang="zh-CN" sz="20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endParaRPr>
                    </a:p>
                  </a:txBody>
                  <a:tcPr marL="52251" marR="52251"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ts val="2000"/>
                        </a:lnSpc>
                        <a:spcBef>
                          <a:spcPct val="0"/>
                        </a:spcBef>
                        <a:spcAft>
                          <a:spcPct val="0"/>
                        </a:spcAft>
                        <a:buClrTx/>
                        <a:buSzTx/>
                        <a:buFontTx/>
                        <a:buNone/>
                        <a:tabLst/>
                      </a:pPr>
                      <a:r>
                        <a:rPr kumimoji="0" lang="en-US" altLang="zh-CN" sz="20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3</a:t>
                      </a:r>
                      <a:r>
                        <a:rPr kumimoji="0" lang="zh-CN" sz="20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a:t>
                      </a:r>
                    </a:p>
                  </a:txBody>
                  <a:tcPr marL="52251" marR="52251"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63538">
                <a:tc>
                  <a:txBody>
                    <a:bodyPr/>
                    <a:lstStyle/>
                    <a:p>
                      <a:pPr marL="0" marR="0" lvl="0" indent="0" algn="ctr" defTabSz="914400" rtl="0" eaLnBrk="1" fontAlgn="base" latinLnBrk="0" hangingPunct="1">
                        <a:lnSpc>
                          <a:spcPts val="2000"/>
                        </a:lnSpc>
                        <a:spcBef>
                          <a:spcPct val="0"/>
                        </a:spcBef>
                        <a:spcAft>
                          <a:spcPct val="0"/>
                        </a:spcAft>
                        <a:buClrTx/>
                        <a:buSzTx/>
                        <a:buFontTx/>
                        <a:buNone/>
                        <a:tabLst/>
                      </a:pPr>
                      <a:r>
                        <a:rPr kumimoji="0" lang="en-US" altLang="zh-CN" sz="20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Jilin</a:t>
                      </a:r>
                      <a:endParaRPr kumimoji="0" lang="zh-CN" altLang="zh-CN" sz="20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endParaRPr>
                    </a:p>
                  </a:txBody>
                  <a:tcPr marL="52251" marR="52251"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ts val="2000"/>
                        </a:lnSpc>
                        <a:spcBef>
                          <a:spcPct val="0"/>
                        </a:spcBef>
                        <a:spcAft>
                          <a:spcPct val="0"/>
                        </a:spcAft>
                        <a:buClrTx/>
                        <a:buSzTx/>
                        <a:buFontTx/>
                        <a:buNone/>
                        <a:tabLst/>
                      </a:pPr>
                      <a:r>
                        <a:rPr kumimoji="0" lang="en-US" altLang="zh-CN" sz="20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Jilin University</a:t>
                      </a:r>
                      <a:endParaRPr kumimoji="0" lang="zh-CN" altLang="zh-CN" sz="20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endParaRPr>
                    </a:p>
                  </a:txBody>
                  <a:tcPr marL="52251" marR="52251"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ts val="2000"/>
                        </a:lnSpc>
                        <a:spcBef>
                          <a:spcPct val="0"/>
                        </a:spcBef>
                        <a:spcAft>
                          <a:spcPct val="0"/>
                        </a:spcAft>
                        <a:buClrTx/>
                        <a:buSzTx/>
                        <a:buFontTx/>
                        <a:buNone/>
                        <a:tabLst/>
                      </a:pPr>
                      <a:r>
                        <a:rPr kumimoji="0" lang="en-US" altLang="zh-CN" sz="20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1</a:t>
                      </a:r>
                      <a:endParaRPr kumimoji="0" lang="zh-CN" altLang="zh-CN" sz="20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endParaRPr>
                    </a:p>
                  </a:txBody>
                  <a:tcPr marL="52251" marR="52251"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ts val="2000"/>
                        </a:lnSpc>
                        <a:spcBef>
                          <a:spcPct val="0"/>
                        </a:spcBef>
                        <a:spcAft>
                          <a:spcPct val="0"/>
                        </a:spcAft>
                        <a:buClrTx/>
                        <a:buSzTx/>
                        <a:buFontTx/>
                        <a:buNone/>
                        <a:tabLst/>
                      </a:pPr>
                      <a:r>
                        <a:rPr kumimoji="0" lang="en-US" altLang="zh-CN" sz="20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3</a:t>
                      </a:r>
                      <a:r>
                        <a:rPr kumimoji="0" lang="zh-CN" sz="20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a:t>
                      </a:r>
                    </a:p>
                  </a:txBody>
                  <a:tcPr marL="52251" marR="52251"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395288" y="609600"/>
            <a:ext cx="8367712" cy="1143000"/>
          </a:xfrm>
        </p:spPr>
        <p:txBody>
          <a:bodyPr/>
          <a:lstStyle/>
          <a:p>
            <a:r>
              <a:rPr lang="en-US" altLang="zh-CN" sz="2800" smtClean="0">
                <a:latin typeface="Times New Roman" pitchFamily="18" charset="0"/>
              </a:rPr>
              <a:t>3. The Effects, Problems and Future Policy Trends to Enhance the Leading Universities in China</a:t>
            </a:r>
            <a:r>
              <a:rPr lang="en-US" altLang="zh-CN" smtClean="0"/>
              <a:t/>
            </a:r>
            <a:br>
              <a:rPr lang="en-US" altLang="zh-CN" smtClean="0"/>
            </a:br>
            <a:endParaRPr lang="zh-CN" altLang="en-US" smtClean="0"/>
          </a:p>
        </p:txBody>
      </p:sp>
      <p:sp>
        <p:nvSpPr>
          <p:cNvPr id="29699" name="内容占位符 2"/>
          <p:cNvSpPr>
            <a:spLocks noGrp="1"/>
          </p:cNvSpPr>
          <p:nvPr>
            <p:ph idx="1"/>
          </p:nvPr>
        </p:nvSpPr>
        <p:spPr/>
        <p:txBody>
          <a:bodyPr/>
          <a:lstStyle/>
          <a:p>
            <a:r>
              <a:rPr lang="en-US" altLang="zh-CN" smtClean="0"/>
              <a:t>3.1 The Effects  of the national strategies to build world-class universities in China</a:t>
            </a:r>
          </a:p>
          <a:p>
            <a:endParaRPr lang="en-US" altLang="zh-CN" smtClean="0"/>
          </a:p>
          <a:p>
            <a:pPr algn="just"/>
            <a:r>
              <a:rPr lang="en-US" altLang="zh-CN" sz="2800" smtClean="0"/>
              <a:t>3.1.1 The capability of  the leading universities is improved and  the Chinese Universities are getting better place in the world rankings of universities.</a:t>
            </a:r>
          </a:p>
          <a:p>
            <a:endParaRPr lang="en-US" altLang="zh-CN" smtClean="0"/>
          </a:p>
          <a:p>
            <a:endParaRPr lang="zh-CN" altLang="en-US" smtClean="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内容占位符 2"/>
          <p:cNvSpPr>
            <a:spLocks noGrp="1"/>
          </p:cNvSpPr>
          <p:nvPr>
            <p:ph idx="1"/>
          </p:nvPr>
        </p:nvSpPr>
        <p:spPr>
          <a:xfrm>
            <a:off x="682625" y="908050"/>
            <a:ext cx="7772400" cy="5187950"/>
          </a:xfrm>
        </p:spPr>
        <p:txBody>
          <a:bodyPr/>
          <a:lstStyle/>
          <a:p>
            <a:r>
              <a:rPr lang="en-US" altLang="zh-CN" sz="2800" b="1" smtClean="0"/>
              <a:t>3.1.2  There arose many centers of excellence and strong educational programs. </a:t>
            </a:r>
          </a:p>
          <a:p>
            <a:endParaRPr lang="en-US" altLang="zh-CN" smtClean="0"/>
          </a:p>
          <a:p>
            <a:r>
              <a:rPr lang="en-US" altLang="zh-CN" smtClean="0"/>
              <a:t>national labs</a:t>
            </a:r>
          </a:p>
          <a:p>
            <a:r>
              <a:rPr lang="en-US" altLang="zh-CN" smtClean="0"/>
              <a:t>national key labs</a:t>
            </a:r>
          </a:p>
          <a:p>
            <a:r>
              <a:rPr lang="en-US" altLang="zh-CN" smtClean="0"/>
              <a:t>national engineering research centers</a:t>
            </a:r>
          </a:p>
          <a:p>
            <a:r>
              <a:rPr lang="en-US" altLang="zh-CN" smtClean="0"/>
              <a:t>national engineering technology research centers</a:t>
            </a:r>
          </a:p>
          <a:p>
            <a:r>
              <a:rPr lang="en-US" altLang="zh-CN" smtClean="0"/>
              <a:t>innovative teams</a:t>
            </a:r>
          </a:p>
          <a:p>
            <a:r>
              <a:rPr lang="en-US" altLang="zh-CN" smtClean="0"/>
              <a:t>national centers in humanities and social sciences.</a:t>
            </a:r>
            <a:endParaRPr lang="en-US" altLang="zh-CN" b="1" smtClean="0"/>
          </a:p>
          <a:p>
            <a:endParaRPr lang="zh-CN" altLang="en-US" smtClean="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内容占位符 2"/>
          <p:cNvSpPr>
            <a:spLocks noGrp="1"/>
          </p:cNvSpPr>
          <p:nvPr>
            <p:ph idx="1"/>
          </p:nvPr>
        </p:nvSpPr>
        <p:spPr>
          <a:xfrm>
            <a:off x="682625" y="908050"/>
            <a:ext cx="7772400" cy="5187950"/>
          </a:xfrm>
        </p:spPr>
        <p:txBody>
          <a:bodyPr/>
          <a:lstStyle/>
          <a:p>
            <a:pPr algn="just"/>
            <a:r>
              <a:rPr lang="en-US" altLang="zh-CN" sz="2800" b="1" smtClean="0"/>
              <a:t>3.1.3 The universities attracted hundreds of outstanding scholars from domestic and international universities and cultivated thousands of  innovative talents.</a:t>
            </a:r>
          </a:p>
          <a:p>
            <a:pPr algn="just"/>
            <a:endParaRPr lang="en-US" altLang="zh-CN" sz="2800" b="1" smtClean="0"/>
          </a:p>
          <a:p>
            <a:pPr algn="just"/>
            <a:r>
              <a:rPr lang="en-US" altLang="zh-CN" sz="2800" smtClean="0"/>
              <a:t>Recruit faculty members from abroad;</a:t>
            </a:r>
          </a:p>
          <a:p>
            <a:pPr algn="just"/>
            <a:r>
              <a:rPr lang="en-US" altLang="zh-CN" sz="2800" smtClean="0"/>
              <a:t>Attract leading scholars from other universities;</a:t>
            </a:r>
          </a:p>
          <a:p>
            <a:pPr algn="just"/>
            <a:r>
              <a:rPr lang="en-US" altLang="zh-CN" sz="2800" smtClean="0"/>
              <a:t>Cultivate innovative talents at bachelor, master and doctoral level.</a:t>
            </a:r>
          </a:p>
          <a:p>
            <a:pPr algn="just"/>
            <a:endParaRPr lang="en-US" altLang="zh-CN" sz="2800" b="1" smtClean="0"/>
          </a:p>
          <a:p>
            <a:pPr algn="just"/>
            <a:endParaRPr lang="en-US" altLang="zh-CN" sz="2800" b="1" smtClean="0"/>
          </a:p>
          <a:p>
            <a:endParaRPr lang="zh-CN" altLang="en-US"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图片 4" descr="2007417181731_64751186.jpg"/>
          <p:cNvPicPr>
            <a:picLocks noChangeAspect="1"/>
          </p:cNvPicPr>
          <p:nvPr/>
        </p:nvPicPr>
        <p:blipFill>
          <a:blip r:embed="rId2" cstate="print"/>
          <a:srcRect/>
          <a:stretch>
            <a:fillRect/>
          </a:stretch>
        </p:blipFill>
        <p:spPr bwMode="auto">
          <a:xfrm>
            <a:off x="4427538" y="620713"/>
            <a:ext cx="4192587" cy="2808287"/>
          </a:xfrm>
          <a:prstGeom prst="rect">
            <a:avLst/>
          </a:prstGeom>
          <a:noFill/>
          <a:ln w="9525">
            <a:noFill/>
            <a:miter lim="800000"/>
            <a:headEnd/>
            <a:tailEnd/>
          </a:ln>
        </p:spPr>
      </p:pic>
      <p:pic>
        <p:nvPicPr>
          <p:cNvPr id="5123" name="图片 6" descr="20110514081947596.jpg"/>
          <p:cNvPicPr>
            <a:picLocks noChangeAspect="1"/>
          </p:cNvPicPr>
          <p:nvPr/>
        </p:nvPicPr>
        <p:blipFill>
          <a:blip r:embed="rId3" cstate="print"/>
          <a:srcRect/>
          <a:stretch>
            <a:fillRect/>
          </a:stretch>
        </p:blipFill>
        <p:spPr bwMode="auto">
          <a:xfrm>
            <a:off x="323850" y="692150"/>
            <a:ext cx="4067175" cy="5616575"/>
          </a:xfrm>
          <a:prstGeom prst="rect">
            <a:avLst/>
          </a:prstGeom>
          <a:noFill/>
          <a:ln w="9525">
            <a:noFill/>
            <a:miter lim="800000"/>
            <a:headEnd/>
            <a:tailEnd/>
          </a:ln>
        </p:spPr>
      </p:pic>
      <p:pic>
        <p:nvPicPr>
          <p:cNvPr id="5124" name="内容占位符 8" descr="4856006298213853075.jpg"/>
          <p:cNvPicPr>
            <a:picLocks noGrp="1" noChangeAspect="1"/>
          </p:cNvPicPr>
          <p:nvPr>
            <p:ph idx="1"/>
          </p:nvPr>
        </p:nvPicPr>
        <p:blipFill>
          <a:blip r:embed="rId4" cstate="print"/>
          <a:srcRect/>
          <a:stretch>
            <a:fillRect/>
          </a:stretch>
        </p:blipFill>
        <p:spPr>
          <a:xfrm>
            <a:off x="4427538" y="3429000"/>
            <a:ext cx="4105275" cy="3240088"/>
          </a:xfrm>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内容占位符 2"/>
          <p:cNvSpPr>
            <a:spLocks noGrp="1"/>
          </p:cNvSpPr>
          <p:nvPr>
            <p:ph idx="1"/>
          </p:nvPr>
        </p:nvSpPr>
        <p:spPr>
          <a:xfrm>
            <a:off x="682625" y="692150"/>
            <a:ext cx="7772400" cy="5403850"/>
          </a:xfrm>
        </p:spPr>
        <p:txBody>
          <a:bodyPr/>
          <a:lstStyle/>
          <a:p>
            <a:r>
              <a:rPr lang="en-US" altLang="zh-CN" sz="2800" b="1" smtClean="0"/>
              <a:t>3.1.4  The research capability of the leading universities were upgraded with recognized findings.</a:t>
            </a:r>
          </a:p>
          <a:p>
            <a:pPr algn="just"/>
            <a:endParaRPr lang="en-US" altLang="zh-CN" sz="2800" smtClean="0"/>
          </a:p>
          <a:p>
            <a:pPr algn="just"/>
            <a:r>
              <a:rPr lang="en-US" altLang="zh-CN" sz="2800" smtClean="0"/>
              <a:t>The R&amp;D  outlay of Project 211 universities  during 2000-2005  is 8.3 times as much as that during 1990-1995.</a:t>
            </a:r>
            <a:endParaRPr lang="zh-CN" altLang="zh-CN" sz="2800" smtClean="0"/>
          </a:p>
          <a:p>
            <a:pPr algn="just"/>
            <a:endParaRPr lang="en-US" altLang="zh-CN" sz="2800" smtClean="0"/>
          </a:p>
          <a:p>
            <a:pPr algn="just"/>
            <a:r>
              <a:rPr lang="en-US" altLang="zh-CN" sz="2800" smtClean="0"/>
              <a:t>During 2000-2005, the Project 211 universities accounts for more than 50% the national awards in science, technology and social sciences while 70% in 2006-2010.</a:t>
            </a:r>
            <a:endParaRPr lang="zh-CN" altLang="zh-CN" sz="2800" smtClean="0"/>
          </a:p>
          <a:p>
            <a:endParaRPr lang="zh-CN" altLang="en-US" smtClean="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内容占位符 2"/>
          <p:cNvSpPr>
            <a:spLocks noGrp="1"/>
          </p:cNvSpPr>
          <p:nvPr>
            <p:ph idx="1"/>
          </p:nvPr>
        </p:nvSpPr>
        <p:spPr>
          <a:xfrm>
            <a:off x="682625" y="981075"/>
            <a:ext cx="7772400" cy="5114925"/>
          </a:xfrm>
        </p:spPr>
        <p:txBody>
          <a:bodyPr/>
          <a:lstStyle/>
          <a:p>
            <a:pPr algn="just"/>
            <a:r>
              <a:rPr lang="en-US" altLang="zh-CN" sz="2800" b="1" smtClean="0"/>
              <a:t>3.1.5  The leading universities are becoming  power stations to the rapid developing economy</a:t>
            </a:r>
          </a:p>
          <a:p>
            <a:pPr algn="just"/>
            <a:endParaRPr lang="en-US" altLang="zh-CN" sz="2800" b="1" smtClean="0"/>
          </a:p>
          <a:p>
            <a:pPr algn="just"/>
            <a:r>
              <a:rPr lang="en-US" altLang="zh-CN" sz="2800" b="1" smtClean="0"/>
              <a:t>The leading Universities such as Peking University, Tsinghua University as well as their science parks are becoming a leading force in technical innovation and high-tech industries.</a:t>
            </a:r>
          </a:p>
          <a:p>
            <a:pPr algn="just"/>
            <a:r>
              <a:rPr lang="en-US" altLang="zh-CN" sz="2800" b="1" smtClean="0"/>
              <a:t>The leading Universities play an important role in social development as think tanks and innovation engines.</a:t>
            </a:r>
            <a:endParaRPr lang="zh-CN" altLang="zh-CN" sz="2800" smtClean="0"/>
          </a:p>
          <a:p>
            <a:endParaRPr lang="zh-CN" altLang="en-US" smtClean="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3200" smtClean="0"/>
              <a:t>3.2. The Problems and Future Challenges of the Leading Universities in China</a:t>
            </a:r>
            <a:endParaRPr lang="zh-CN" altLang="en-US" sz="3200" smtClean="0"/>
          </a:p>
        </p:txBody>
      </p:sp>
      <p:sp>
        <p:nvSpPr>
          <p:cNvPr id="34819" name="内容占位符 2"/>
          <p:cNvSpPr>
            <a:spLocks noGrp="1"/>
          </p:cNvSpPr>
          <p:nvPr>
            <p:ph idx="1"/>
          </p:nvPr>
        </p:nvSpPr>
        <p:spPr/>
        <p:txBody>
          <a:bodyPr/>
          <a:lstStyle/>
          <a:p>
            <a:r>
              <a:rPr lang="en-US" altLang="zh-CN" sz="2800" smtClean="0"/>
              <a:t>3.2.1 Lack of leading world-class scholars</a:t>
            </a:r>
          </a:p>
          <a:p>
            <a:endParaRPr lang="en-US" altLang="zh-CN" sz="2800" smtClean="0"/>
          </a:p>
          <a:p>
            <a:r>
              <a:rPr lang="en-US" altLang="zh-CN" sz="2800" smtClean="0"/>
              <a:t>Low Salary</a:t>
            </a:r>
          </a:p>
          <a:p>
            <a:r>
              <a:rPr lang="en-US" altLang="zh-CN" sz="2800" smtClean="0"/>
              <a:t>Different culture</a:t>
            </a:r>
          </a:p>
          <a:p>
            <a:r>
              <a:rPr lang="en-US" altLang="zh-CN" sz="2800" smtClean="0"/>
              <a:t>Different food</a:t>
            </a:r>
          </a:p>
          <a:p>
            <a:r>
              <a:rPr lang="en-US" altLang="zh-CN" sz="2800" smtClean="0"/>
              <a:t>Different evaluation </a:t>
            </a:r>
          </a:p>
          <a:p>
            <a:endParaRPr lang="en-US" altLang="zh-CN" sz="2800" smtClean="0"/>
          </a:p>
          <a:p>
            <a:endParaRPr lang="zh-CN" altLang="en-US" sz="2800" smtClean="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内容占位符 2"/>
          <p:cNvSpPr>
            <a:spLocks noGrp="1"/>
          </p:cNvSpPr>
          <p:nvPr>
            <p:ph idx="1"/>
          </p:nvPr>
        </p:nvSpPr>
        <p:spPr>
          <a:xfrm>
            <a:off x="682625" y="765175"/>
            <a:ext cx="7772400" cy="5330825"/>
          </a:xfrm>
        </p:spPr>
        <p:txBody>
          <a:bodyPr/>
          <a:lstStyle/>
          <a:p>
            <a:r>
              <a:rPr lang="en-US" altLang="zh-CN" sz="2800" smtClean="0"/>
              <a:t>3.2.2  The bureaucratic university governance system</a:t>
            </a:r>
          </a:p>
          <a:p>
            <a:endParaRPr lang="en-US" altLang="zh-CN" smtClean="0"/>
          </a:p>
          <a:p>
            <a:r>
              <a:rPr lang="en-US" altLang="zh-CN" smtClean="0"/>
              <a:t>University as a branch of the government;</a:t>
            </a:r>
          </a:p>
          <a:p>
            <a:endParaRPr lang="en-US" altLang="zh-CN" smtClean="0"/>
          </a:p>
          <a:p>
            <a:r>
              <a:rPr lang="en-US" altLang="zh-CN" smtClean="0"/>
              <a:t>University as an enterprise</a:t>
            </a:r>
          </a:p>
          <a:p>
            <a:endParaRPr lang="en-US" altLang="zh-CN" smtClean="0"/>
          </a:p>
          <a:p>
            <a:endParaRPr lang="en-US" altLang="zh-CN" smtClean="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内容占位符 2"/>
          <p:cNvSpPr>
            <a:spLocks noGrp="1"/>
          </p:cNvSpPr>
          <p:nvPr>
            <p:ph idx="1"/>
          </p:nvPr>
        </p:nvSpPr>
        <p:spPr>
          <a:xfrm>
            <a:off x="682625" y="908050"/>
            <a:ext cx="7772400" cy="5187950"/>
          </a:xfrm>
        </p:spPr>
        <p:txBody>
          <a:bodyPr/>
          <a:lstStyle/>
          <a:p>
            <a:r>
              <a:rPr lang="en-US" altLang="zh-CN" smtClean="0"/>
              <a:t>3.2.3 Insufficient fund and low efficiency of fund distribution</a:t>
            </a:r>
          </a:p>
          <a:p>
            <a:endParaRPr lang="en-US" altLang="zh-CN" smtClean="0"/>
          </a:p>
          <a:p>
            <a:r>
              <a:rPr lang="en-US" altLang="zh-CN" smtClean="0"/>
              <a:t>Insufficient fund</a:t>
            </a:r>
          </a:p>
          <a:p>
            <a:r>
              <a:rPr lang="en-US" altLang="zh-CN" smtClean="0"/>
              <a:t>Unbalanced fund distribution</a:t>
            </a:r>
          </a:p>
          <a:p>
            <a:r>
              <a:rPr lang="en-US" altLang="zh-CN" smtClean="0"/>
              <a:t>Low efficiency</a:t>
            </a:r>
          </a:p>
          <a:p>
            <a:endParaRPr lang="en-US" altLang="zh-CN" smtClean="0"/>
          </a:p>
          <a:p>
            <a:endParaRPr lang="zh-CN" altLang="en-US" smtClean="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内容占位符 2"/>
          <p:cNvSpPr>
            <a:spLocks noGrp="1"/>
          </p:cNvSpPr>
          <p:nvPr>
            <p:ph idx="1"/>
          </p:nvPr>
        </p:nvSpPr>
        <p:spPr>
          <a:xfrm>
            <a:off x="682625" y="908050"/>
            <a:ext cx="7772400" cy="5187950"/>
          </a:xfrm>
        </p:spPr>
        <p:txBody>
          <a:bodyPr/>
          <a:lstStyle/>
          <a:p>
            <a:r>
              <a:rPr lang="en-US" altLang="zh-CN" smtClean="0"/>
              <a:t>3.2.4 Isolation from the outside world</a:t>
            </a:r>
          </a:p>
          <a:p>
            <a:endParaRPr lang="en-US" altLang="zh-CN" smtClean="0"/>
          </a:p>
          <a:p>
            <a:r>
              <a:rPr lang="en-US" altLang="zh-CN" smtClean="0"/>
              <a:t>Competition rather than cooperation among universities;</a:t>
            </a:r>
          </a:p>
          <a:p>
            <a:endParaRPr lang="en-US" altLang="zh-CN" smtClean="0"/>
          </a:p>
          <a:p>
            <a:r>
              <a:rPr lang="en-US" altLang="zh-CN" smtClean="0"/>
              <a:t>Isolation from the society</a:t>
            </a:r>
            <a:endParaRPr lang="zh-CN" altLang="en-US" smtClean="0"/>
          </a:p>
          <a:p>
            <a:endParaRPr lang="zh-CN" altLang="en-US" smtClean="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323850" y="620713"/>
            <a:ext cx="8640763" cy="1143000"/>
          </a:xfrm>
        </p:spPr>
        <p:txBody>
          <a:bodyPr/>
          <a:lstStyle/>
          <a:p>
            <a:r>
              <a:rPr lang="en-US" altLang="zh-CN" sz="3200" smtClean="0">
                <a:latin typeface="Times New Roman" pitchFamily="18" charset="0"/>
              </a:rPr>
              <a:t>3.3. Future Policy Trends in the National Strategy to Build World-class Universities in China</a:t>
            </a:r>
            <a:endParaRPr lang="zh-CN" altLang="en-US" sz="3200" smtClean="0">
              <a:latin typeface="Times New Roman" pitchFamily="18" charset="0"/>
            </a:endParaRPr>
          </a:p>
        </p:txBody>
      </p:sp>
      <p:sp>
        <p:nvSpPr>
          <p:cNvPr id="38915" name="内容占位符 2"/>
          <p:cNvSpPr>
            <a:spLocks noGrp="1"/>
          </p:cNvSpPr>
          <p:nvPr>
            <p:ph idx="1"/>
          </p:nvPr>
        </p:nvSpPr>
        <p:spPr/>
        <p:txBody>
          <a:bodyPr/>
          <a:lstStyle/>
          <a:p>
            <a:endParaRPr lang="en-US" altLang="zh-CN" smtClean="0"/>
          </a:p>
          <a:p>
            <a:r>
              <a:rPr lang="en-US" altLang="zh-CN" smtClean="0"/>
              <a:t>3.3.1 Continuous support to Project 211 and Project 985 in the next decade to accelerate the development of the leading universities.</a:t>
            </a:r>
            <a:endParaRPr lang="zh-CN" altLang="en-US" smtClean="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内容占位符 2"/>
          <p:cNvSpPr>
            <a:spLocks noGrp="1"/>
          </p:cNvSpPr>
          <p:nvPr>
            <p:ph idx="1"/>
          </p:nvPr>
        </p:nvSpPr>
        <p:spPr>
          <a:xfrm>
            <a:off x="682625" y="404813"/>
            <a:ext cx="7772400" cy="5691187"/>
          </a:xfrm>
        </p:spPr>
        <p:txBody>
          <a:bodyPr/>
          <a:lstStyle/>
          <a:p>
            <a:r>
              <a:rPr lang="en-US" altLang="zh-CN" sz="2800" dirty="0" smtClean="0"/>
              <a:t>3.3.2  Priority to build 2-3  leading research universities into world-class universities </a:t>
            </a:r>
          </a:p>
          <a:p>
            <a:endParaRPr lang="en-US" altLang="zh-CN" sz="2800" dirty="0" smtClean="0"/>
          </a:p>
          <a:p>
            <a:r>
              <a:rPr lang="en-US" altLang="zh-CN" sz="2800" dirty="0" smtClean="0"/>
              <a:t>Project 211: 112 universities</a:t>
            </a:r>
          </a:p>
          <a:p>
            <a:r>
              <a:rPr lang="en-US" altLang="zh-CN" sz="2800" smtClean="0"/>
              <a:t>Project 985</a:t>
            </a:r>
            <a:r>
              <a:rPr lang="en-US" altLang="zh-CN" sz="2800" smtClean="0"/>
              <a:t>: </a:t>
            </a:r>
            <a:r>
              <a:rPr lang="en-US" altLang="zh-CN" sz="2800" smtClean="0"/>
              <a:t>39 </a:t>
            </a:r>
            <a:r>
              <a:rPr lang="en-US" altLang="zh-CN" sz="2800" smtClean="0"/>
              <a:t>universities</a:t>
            </a:r>
          </a:p>
          <a:p>
            <a:endParaRPr lang="en-US" altLang="zh-CN" sz="2800" dirty="0" smtClean="0"/>
          </a:p>
          <a:p>
            <a:r>
              <a:rPr lang="en-US" altLang="zh-CN" sz="2800" dirty="0" smtClean="0"/>
              <a:t>2-3 world-class universities</a:t>
            </a:r>
          </a:p>
          <a:p>
            <a:r>
              <a:rPr lang="en-US" altLang="zh-CN" sz="2800" dirty="0" smtClean="0"/>
              <a:t>Several high-level universities</a:t>
            </a:r>
          </a:p>
          <a:p>
            <a:r>
              <a:rPr lang="en-US" altLang="zh-CN" sz="2800" dirty="0" smtClean="0"/>
              <a:t>Dozens of universities with recognized features.</a:t>
            </a:r>
            <a:endParaRPr lang="zh-CN" altLang="en-US" sz="2800" dirty="0" smtClean="0"/>
          </a:p>
          <a:p>
            <a:endParaRPr lang="zh-CN" altLang="en-US" dirty="0" smtClean="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内容占位符 2"/>
          <p:cNvSpPr>
            <a:spLocks noGrp="1"/>
          </p:cNvSpPr>
          <p:nvPr>
            <p:ph idx="1"/>
          </p:nvPr>
        </p:nvSpPr>
        <p:spPr>
          <a:xfrm>
            <a:off x="682625" y="908050"/>
            <a:ext cx="7772400" cy="5187950"/>
          </a:xfrm>
        </p:spPr>
        <p:txBody>
          <a:bodyPr/>
          <a:lstStyle/>
          <a:p>
            <a:r>
              <a:rPr lang="en-US" altLang="zh-CN" sz="2800" smtClean="0"/>
              <a:t>3.3.3  Project 2011 to Enhance the  Collaboration between  Universities and the Society</a:t>
            </a:r>
          </a:p>
          <a:p>
            <a:endParaRPr lang="en-US" altLang="zh-CN" sz="2800" smtClean="0"/>
          </a:p>
          <a:p>
            <a:pPr algn="just"/>
            <a:r>
              <a:rPr lang="en-US" altLang="zh-CN" sz="2800" smtClean="0"/>
              <a:t>-- to build collaborative innovation centers in knowledge advancement, high-tech industry, cultural innovation and regional development.</a:t>
            </a:r>
          </a:p>
          <a:p>
            <a:pPr algn="just"/>
            <a:r>
              <a:rPr lang="en-US" altLang="zh-CN" sz="2800" smtClean="0"/>
              <a:t>-- to build a mechanism of collaboration among  universities, among universities, research institutions, industry enterprise, and local governments.</a:t>
            </a:r>
          </a:p>
          <a:p>
            <a:pPr algn="just"/>
            <a:r>
              <a:rPr lang="en-US" altLang="zh-CN" sz="2800" smtClean="0"/>
              <a:t>--involvement of international innovation partners are encouraged.</a:t>
            </a:r>
            <a:endParaRPr lang="zh-CN" altLang="en-US" sz="2800" smtClean="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内容占位符 2"/>
          <p:cNvSpPr>
            <a:spLocks noGrp="1"/>
          </p:cNvSpPr>
          <p:nvPr>
            <p:ph idx="1"/>
          </p:nvPr>
        </p:nvSpPr>
        <p:spPr>
          <a:xfrm>
            <a:off x="682625" y="785813"/>
            <a:ext cx="8104188" cy="5310187"/>
          </a:xfrm>
        </p:spPr>
        <p:txBody>
          <a:bodyPr/>
          <a:lstStyle/>
          <a:p>
            <a:r>
              <a:rPr lang="en-US" altLang="zh-CN" smtClean="0"/>
              <a:t>3.3.4 The modern university system is highly expected.</a:t>
            </a:r>
          </a:p>
          <a:p>
            <a:endParaRPr lang="en-US" altLang="zh-CN" smtClean="0"/>
          </a:p>
          <a:p>
            <a:pPr eaLnBrk="1" hangingPunct="1"/>
            <a:r>
              <a:rPr lang="en-US" altLang="zh-CN" smtClean="0"/>
              <a:t>To explore governing board system, and  encourage social involvement in university  management.</a:t>
            </a:r>
          </a:p>
          <a:p>
            <a:pPr eaLnBrk="1" hangingPunct="1"/>
            <a:endParaRPr lang="en-US" altLang="zh-CN" smtClean="0"/>
          </a:p>
          <a:p>
            <a:pPr eaLnBrk="1" hangingPunct="1"/>
            <a:r>
              <a:rPr lang="en-US" altLang="zh-CN" smtClean="0"/>
              <a:t>To promote de-bureaucratization of university management. </a:t>
            </a:r>
          </a:p>
          <a:p>
            <a:endParaRPr lang="zh-CN" altLang="en-US"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内容占位符 2"/>
          <p:cNvSpPr>
            <a:spLocks noGrp="1"/>
          </p:cNvSpPr>
          <p:nvPr>
            <p:ph idx="1"/>
          </p:nvPr>
        </p:nvSpPr>
        <p:spPr>
          <a:xfrm>
            <a:off x="827088" y="908050"/>
            <a:ext cx="7627937" cy="1657350"/>
          </a:xfrm>
        </p:spPr>
        <p:txBody>
          <a:bodyPr/>
          <a:lstStyle/>
          <a:p>
            <a:r>
              <a:rPr lang="en-US" altLang="zh-CN" sz="2400" smtClean="0"/>
              <a:t>On May 4, 1998, at the 100</a:t>
            </a:r>
            <a:r>
              <a:rPr lang="en-US" altLang="zh-CN" sz="2400" baseline="30000" smtClean="0"/>
              <a:t>th</a:t>
            </a:r>
            <a:r>
              <a:rPr lang="en-US" altLang="zh-CN" sz="2400" smtClean="0"/>
              <a:t> anniversary of Peking University, Chinese President Jiang Zemin announced that “China should build several world-class universities in order to realize the modernization of the country”</a:t>
            </a:r>
          </a:p>
          <a:p>
            <a:pPr>
              <a:buFont typeface="Wingdings" pitchFamily="2" charset="2"/>
              <a:buNone/>
            </a:pPr>
            <a:r>
              <a:rPr lang="zh-CN" altLang="zh-CN" smtClean="0"/>
              <a:t/>
            </a:r>
            <a:br>
              <a:rPr lang="zh-CN" altLang="zh-CN" smtClean="0"/>
            </a:br>
            <a:endParaRPr lang="zh-CN" altLang="en-US" smtClean="0"/>
          </a:p>
        </p:txBody>
      </p:sp>
      <p:pic>
        <p:nvPicPr>
          <p:cNvPr id="6147" name="Picture 2" descr="清华二校门"/>
          <p:cNvPicPr>
            <a:picLocks noChangeAspect="1" noChangeArrowheads="1"/>
          </p:cNvPicPr>
          <p:nvPr/>
        </p:nvPicPr>
        <p:blipFill>
          <a:blip r:embed="rId2" cstate="print"/>
          <a:srcRect/>
          <a:stretch>
            <a:fillRect/>
          </a:stretch>
        </p:blipFill>
        <p:spPr bwMode="auto">
          <a:xfrm>
            <a:off x="4572000" y="3141663"/>
            <a:ext cx="4370388" cy="3187700"/>
          </a:xfrm>
          <a:prstGeom prst="rect">
            <a:avLst/>
          </a:prstGeom>
          <a:noFill/>
          <a:ln w="9525">
            <a:noFill/>
            <a:miter lim="800000"/>
            <a:headEnd/>
            <a:tailEnd/>
          </a:ln>
        </p:spPr>
      </p:pic>
      <p:pic>
        <p:nvPicPr>
          <p:cNvPr id="6148" name="Picture 3" descr="北大未名湖"/>
          <p:cNvPicPr>
            <a:picLocks noChangeAspect="1" noChangeArrowheads="1"/>
          </p:cNvPicPr>
          <p:nvPr/>
        </p:nvPicPr>
        <p:blipFill>
          <a:blip r:embed="rId3" cstate="print"/>
          <a:srcRect/>
          <a:stretch>
            <a:fillRect/>
          </a:stretch>
        </p:blipFill>
        <p:spPr bwMode="auto">
          <a:xfrm>
            <a:off x="179388" y="3141663"/>
            <a:ext cx="4516437" cy="316706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内容占位符 2"/>
          <p:cNvSpPr>
            <a:spLocks noGrp="1"/>
          </p:cNvSpPr>
          <p:nvPr>
            <p:ph idx="1"/>
          </p:nvPr>
        </p:nvSpPr>
        <p:spPr>
          <a:xfrm>
            <a:off x="682625" y="765175"/>
            <a:ext cx="7993063" cy="5330825"/>
          </a:xfrm>
        </p:spPr>
        <p:txBody>
          <a:bodyPr/>
          <a:lstStyle/>
          <a:p>
            <a:r>
              <a:rPr lang="en-US" altLang="zh-CN" sz="2800" smtClean="0"/>
              <a:t>3.3.5  Competition Mechanism and Accountability</a:t>
            </a:r>
          </a:p>
          <a:p>
            <a:endParaRPr lang="en-US" altLang="zh-CN" sz="2800" smtClean="0"/>
          </a:p>
          <a:p>
            <a:r>
              <a:rPr lang="en-US" altLang="zh-CN" sz="2800" smtClean="0"/>
              <a:t>Center of Excellence </a:t>
            </a:r>
            <a:r>
              <a:rPr lang="en-US" altLang="zh-CN" sz="2800" i="1" smtClean="0"/>
              <a:t>VS</a:t>
            </a:r>
            <a:r>
              <a:rPr lang="en-US" altLang="zh-CN" sz="2800" smtClean="0"/>
              <a:t>  World-class University</a:t>
            </a:r>
          </a:p>
          <a:p>
            <a:endParaRPr lang="en-US" altLang="zh-CN" sz="2800" smtClean="0"/>
          </a:p>
          <a:p>
            <a:r>
              <a:rPr lang="en-US" altLang="zh-CN" sz="2800" smtClean="0"/>
              <a:t> Government-dominated or market-driven</a:t>
            </a:r>
          </a:p>
          <a:p>
            <a:endParaRPr lang="en-US" altLang="zh-CN" sz="2800" smtClean="0"/>
          </a:p>
          <a:p>
            <a:r>
              <a:rPr lang="en-US" altLang="zh-CN" sz="2800" smtClean="0"/>
              <a:t>Accountabilty  </a:t>
            </a:r>
            <a:endParaRPr lang="zh-CN" altLang="en-US" sz="2800" smtClean="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内容占位符 2"/>
          <p:cNvSpPr>
            <a:spLocks noGrp="1"/>
          </p:cNvSpPr>
          <p:nvPr>
            <p:ph idx="1"/>
          </p:nvPr>
        </p:nvSpPr>
        <p:spPr>
          <a:xfrm>
            <a:off x="395288" y="908050"/>
            <a:ext cx="8280400" cy="5187950"/>
          </a:xfrm>
        </p:spPr>
        <p:txBody>
          <a:bodyPr/>
          <a:lstStyle/>
          <a:p>
            <a:pPr eaLnBrk="1" hangingPunct="1"/>
            <a:r>
              <a:rPr lang="en-US" altLang="zh-CN" sz="2800" smtClean="0"/>
              <a:t>3.3.6  University culture should be strengthened </a:t>
            </a:r>
          </a:p>
          <a:p>
            <a:pPr eaLnBrk="1" hangingPunct="1"/>
            <a:endParaRPr lang="en-US" altLang="zh-CN" sz="2800" smtClean="0"/>
          </a:p>
          <a:p>
            <a:pPr eaLnBrk="1" hangingPunct="1"/>
            <a:r>
              <a:rPr lang="en-US" altLang="zh-CN" sz="2800" smtClean="0"/>
              <a:t>To guarantee academic freedom.</a:t>
            </a:r>
          </a:p>
          <a:p>
            <a:pPr eaLnBrk="1" hangingPunct="1"/>
            <a:endParaRPr lang="en-US" altLang="zh-CN" sz="2800" smtClean="0"/>
          </a:p>
          <a:p>
            <a:pPr eaLnBrk="1" hangingPunct="1"/>
            <a:r>
              <a:rPr lang="en-US" altLang="zh-CN" sz="2800" smtClean="0"/>
              <a:t>To respect and guarantee individual development of the students, faculty members as well as HEIs.</a:t>
            </a:r>
          </a:p>
          <a:p>
            <a:pPr eaLnBrk="1" hangingPunct="1"/>
            <a:endParaRPr lang="en-US" altLang="zh-CN" sz="2800" smtClean="0"/>
          </a:p>
          <a:p>
            <a:pPr eaLnBrk="1" hangingPunct="1"/>
            <a:r>
              <a:rPr lang="en-US" altLang="zh-CN" sz="2800" smtClean="0"/>
              <a:t>University culture should promote the development of the students and  play a leading role in the culture of the society.</a:t>
            </a:r>
          </a:p>
          <a:p>
            <a:pPr eaLnBrk="1" hangingPunct="1"/>
            <a:endParaRPr lang="zh-CN" altLang="en-US" smtClean="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内容占位符 2"/>
          <p:cNvSpPr>
            <a:spLocks noGrp="1"/>
          </p:cNvSpPr>
          <p:nvPr>
            <p:ph idx="1"/>
          </p:nvPr>
        </p:nvSpPr>
        <p:spPr>
          <a:xfrm>
            <a:off x="682625" y="981075"/>
            <a:ext cx="7772400" cy="5114925"/>
          </a:xfrm>
        </p:spPr>
        <p:txBody>
          <a:bodyPr/>
          <a:lstStyle/>
          <a:p>
            <a:pPr algn="just">
              <a:lnSpc>
                <a:spcPct val="100000"/>
              </a:lnSpc>
            </a:pPr>
            <a:endParaRPr lang="en-US" altLang="zh-CN" b="1" smtClean="0">
              <a:solidFill>
                <a:srgbClr val="FFC000"/>
              </a:solidFill>
            </a:endParaRPr>
          </a:p>
          <a:p>
            <a:pPr algn="just">
              <a:lnSpc>
                <a:spcPct val="100000"/>
              </a:lnSpc>
            </a:pPr>
            <a:endParaRPr lang="en-US" altLang="zh-CN" b="1" smtClean="0">
              <a:solidFill>
                <a:srgbClr val="FFC000"/>
              </a:solidFill>
            </a:endParaRPr>
          </a:p>
          <a:p>
            <a:pPr algn="just">
              <a:lnSpc>
                <a:spcPct val="100000"/>
              </a:lnSpc>
            </a:pPr>
            <a:endParaRPr lang="en-US" altLang="zh-CN" b="1" smtClean="0">
              <a:solidFill>
                <a:srgbClr val="FFC000"/>
              </a:solidFill>
            </a:endParaRPr>
          </a:p>
          <a:p>
            <a:pPr algn="just">
              <a:lnSpc>
                <a:spcPct val="100000"/>
              </a:lnSpc>
              <a:buFont typeface="Wingdings" pitchFamily="2" charset="2"/>
              <a:buNone/>
            </a:pPr>
            <a:r>
              <a:rPr lang="en-US" altLang="zh-CN" sz="4000" b="1" smtClean="0">
                <a:solidFill>
                  <a:srgbClr val="FFC000"/>
                </a:solidFill>
              </a:rPr>
              <a:t>       Thanks for Your Attention !</a:t>
            </a:r>
            <a:endParaRPr lang="zh-CN" altLang="en-US" sz="4000" b="1" smtClean="0">
              <a:solidFill>
                <a:srgbClr val="FFC000"/>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82625" y="609600"/>
            <a:ext cx="8080375" cy="731838"/>
          </a:xfrm>
        </p:spPr>
        <p:txBody>
          <a:bodyPr/>
          <a:lstStyle/>
          <a:p>
            <a:pPr algn="just" eaLnBrk="1" hangingPunct="1"/>
            <a:r>
              <a:rPr lang="en-US" altLang="zh-CN" sz="3600" b="1" smtClean="0">
                <a:latin typeface="Times New Roman" pitchFamily="18" charset="0"/>
              </a:rPr>
              <a:t>Outlines</a:t>
            </a:r>
            <a:endParaRPr lang="zh-CN" altLang="en-US" sz="3600" b="1" smtClean="0">
              <a:latin typeface="Times New Roman" pitchFamily="18" charset="0"/>
            </a:endParaRPr>
          </a:p>
        </p:txBody>
      </p:sp>
      <p:sp>
        <p:nvSpPr>
          <p:cNvPr id="7171" name="内容占位符 2"/>
          <p:cNvSpPr>
            <a:spLocks noGrp="1"/>
          </p:cNvSpPr>
          <p:nvPr>
            <p:ph idx="1"/>
          </p:nvPr>
        </p:nvSpPr>
        <p:spPr>
          <a:xfrm>
            <a:off x="682625" y="1773238"/>
            <a:ext cx="7993063" cy="4322762"/>
          </a:xfrm>
        </p:spPr>
        <p:txBody>
          <a:bodyPr/>
          <a:lstStyle/>
          <a:p>
            <a:pPr algn="just" eaLnBrk="1" hangingPunct="1">
              <a:lnSpc>
                <a:spcPct val="100000"/>
              </a:lnSpc>
            </a:pPr>
            <a:r>
              <a:rPr lang="en-US" altLang="zh-CN" sz="2800" smtClean="0"/>
              <a:t>1.The Concept of  A World-class University</a:t>
            </a:r>
          </a:p>
          <a:p>
            <a:pPr algn="just" eaLnBrk="1" hangingPunct="1">
              <a:lnSpc>
                <a:spcPct val="100000"/>
              </a:lnSpc>
            </a:pPr>
            <a:endParaRPr lang="en-US" altLang="zh-CN" sz="2800" smtClean="0"/>
          </a:p>
          <a:p>
            <a:pPr algn="just" eaLnBrk="1" hangingPunct="1">
              <a:lnSpc>
                <a:spcPct val="100000"/>
              </a:lnSpc>
            </a:pPr>
            <a:r>
              <a:rPr lang="en-US" altLang="zh-CN" sz="2800" smtClean="0"/>
              <a:t>2. The National Strategies to Build World-class Universities in China</a:t>
            </a:r>
          </a:p>
          <a:p>
            <a:pPr algn="just" eaLnBrk="1" hangingPunct="1">
              <a:lnSpc>
                <a:spcPct val="100000"/>
              </a:lnSpc>
              <a:buFont typeface="Wingdings" pitchFamily="2" charset="2"/>
              <a:buNone/>
            </a:pPr>
            <a:endParaRPr lang="en-US" altLang="zh-CN" sz="2800" smtClean="0"/>
          </a:p>
          <a:p>
            <a:pPr algn="just" eaLnBrk="1" hangingPunct="1">
              <a:lnSpc>
                <a:spcPct val="100000"/>
              </a:lnSpc>
            </a:pPr>
            <a:r>
              <a:rPr lang="en-US" altLang="zh-CN" sz="2800" smtClean="0"/>
              <a:t>3. The Effects, Problems and Future Policy Trends to Enhance the Leading Universities in China</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68313" y="609600"/>
            <a:ext cx="8294687" cy="1143000"/>
          </a:xfrm>
        </p:spPr>
        <p:txBody>
          <a:bodyPr/>
          <a:lstStyle/>
          <a:p>
            <a:pPr algn="just"/>
            <a:r>
              <a:rPr lang="en-US" altLang="zh-CN" sz="3200" smtClean="0">
                <a:latin typeface="Times New Roman" pitchFamily="18" charset="0"/>
              </a:rPr>
              <a:t>1. The Concept of  A World-class University</a:t>
            </a:r>
            <a:endParaRPr lang="zh-CN" altLang="en-US" sz="3200" smtClean="0">
              <a:latin typeface="Times New Roman" pitchFamily="18" charset="0"/>
            </a:endParaRPr>
          </a:p>
        </p:txBody>
      </p:sp>
      <p:sp>
        <p:nvSpPr>
          <p:cNvPr id="8195" name="内容占位符 2"/>
          <p:cNvSpPr>
            <a:spLocks noGrp="1"/>
          </p:cNvSpPr>
          <p:nvPr>
            <p:ph idx="1"/>
          </p:nvPr>
        </p:nvSpPr>
        <p:spPr/>
        <p:txBody>
          <a:bodyPr/>
          <a:lstStyle/>
          <a:p>
            <a:pPr algn="just">
              <a:lnSpc>
                <a:spcPct val="100000"/>
              </a:lnSpc>
            </a:pPr>
            <a:r>
              <a:rPr lang="en-US" altLang="zh-CN" smtClean="0"/>
              <a:t>Everyone wants a world-class university. No country feels it can do without one. The problem is that no one knows what a world-class university is, and no one has figured out how to get one. Everyone, however, refers to the concept.</a:t>
            </a:r>
          </a:p>
          <a:p>
            <a:pPr algn="just">
              <a:lnSpc>
                <a:spcPct val="100000"/>
              </a:lnSpc>
              <a:buFont typeface="Wingdings" pitchFamily="2" charset="2"/>
              <a:buNone/>
            </a:pPr>
            <a:r>
              <a:rPr lang="en-US" altLang="zh-CN" smtClean="0"/>
              <a:t>                                      ----Philip G. Altbach   </a:t>
            </a:r>
            <a:endParaRPr lang="zh-CN" altLang="en-US"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3600" smtClean="0">
                <a:latin typeface="Times New Roman" pitchFamily="18" charset="0"/>
              </a:rPr>
              <a:t>1.1 Characteristics of  the concept of World-class University</a:t>
            </a:r>
            <a:endParaRPr lang="zh-CN" altLang="en-US" sz="3600" smtClean="0">
              <a:latin typeface="Times New Roman" pitchFamily="18" charset="0"/>
            </a:endParaRPr>
          </a:p>
        </p:txBody>
      </p:sp>
      <p:sp>
        <p:nvSpPr>
          <p:cNvPr id="9219" name="内容占位符 2"/>
          <p:cNvSpPr>
            <a:spLocks noGrp="1"/>
          </p:cNvSpPr>
          <p:nvPr>
            <p:ph idx="1"/>
          </p:nvPr>
        </p:nvSpPr>
        <p:spPr/>
        <p:txBody>
          <a:bodyPr/>
          <a:lstStyle/>
          <a:p>
            <a:endParaRPr lang="en-US" altLang="zh-CN" smtClean="0"/>
          </a:p>
          <a:p>
            <a:r>
              <a:rPr lang="en-US" altLang="zh-CN" sz="2800" smtClean="0"/>
              <a:t>World-class university is a collective concept;</a:t>
            </a:r>
          </a:p>
          <a:p>
            <a:endParaRPr lang="en-US" altLang="zh-CN" sz="2800" smtClean="0"/>
          </a:p>
          <a:p>
            <a:r>
              <a:rPr lang="en-US" altLang="zh-CN" sz="2800" smtClean="0"/>
              <a:t>World-class university is a comparative concept;</a:t>
            </a:r>
          </a:p>
          <a:p>
            <a:endParaRPr lang="en-US" altLang="zh-CN" sz="2800" smtClean="0"/>
          </a:p>
          <a:p>
            <a:r>
              <a:rPr lang="en-US" altLang="zh-CN" sz="2800" smtClean="0"/>
              <a:t>World-class university is a vague concept;</a:t>
            </a:r>
          </a:p>
          <a:p>
            <a:endParaRPr lang="en-US" altLang="zh-CN" sz="2800" smtClean="0"/>
          </a:p>
          <a:p>
            <a:r>
              <a:rPr lang="en-US" altLang="zh-CN" sz="2800" smtClean="0"/>
              <a:t>World-class university is a developing concept.</a:t>
            </a:r>
          </a:p>
          <a:p>
            <a:endParaRPr lang="zh-CN" altLang="en-US"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82625" y="404813"/>
            <a:ext cx="8080375" cy="647700"/>
          </a:xfrm>
        </p:spPr>
        <p:txBody>
          <a:bodyPr/>
          <a:lstStyle/>
          <a:p>
            <a:r>
              <a:rPr lang="en-US" altLang="zh-CN" sz="2800" smtClean="0">
                <a:latin typeface="Times New Roman" pitchFamily="18" charset="0"/>
              </a:rPr>
              <a:t>1.2 Some characteristics of a world-class university.</a:t>
            </a:r>
            <a:endParaRPr lang="zh-CN" altLang="en-US" sz="2800" smtClean="0">
              <a:latin typeface="Times New Roman" pitchFamily="18" charset="0"/>
            </a:endParaRPr>
          </a:p>
        </p:txBody>
      </p:sp>
      <p:sp>
        <p:nvSpPr>
          <p:cNvPr id="10243" name="内容占位符 2"/>
          <p:cNvSpPr>
            <a:spLocks noGrp="1"/>
          </p:cNvSpPr>
          <p:nvPr>
            <p:ph idx="1"/>
          </p:nvPr>
        </p:nvSpPr>
        <p:spPr>
          <a:xfrm>
            <a:off x="468313" y="1341438"/>
            <a:ext cx="8351837" cy="4754562"/>
          </a:xfrm>
        </p:spPr>
        <p:txBody>
          <a:bodyPr/>
          <a:lstStyle/>
          <a:p>
            <a:pPr algn="just">
              <a:lnSpc>
                <a:spcPct val="100000"/>
              </a:lnSpc>
            </a:pPr>
            <a:r>
              <a:rPr lang="en-US" altLang="zh-CN" sz="2400" smtClean="0"/>
              <a:t>Excellence in research underpins the idea of world class--research that is recognized by peers and that pushes back the frontiers of knowledge. </a:t>
            </a:r>
          </a:p>
          <a:p>
            <a:pPr algn="just">
              <a:lnSpc>
                <a:spcPct val="100000"/>
              </a:lnSpc>
            </a:pPr>
            <a:r>
              <a:rPr lang="en-US" altLang="zh-CN" sz="2400" smtClean="0"/>
              <a:t>Academic freedom and an atmosphere of intellectual excitement is central to a world-class university.</a:t>
            </a:r>
          </a:p>
          <a:p>
            <a:pPr algn="just">
              <a:lnSpc>
                <a:spcPct val="100000"/>
              </a:lnSpc>
            </a:pPr>
            <a:r>
              <a:rPr lang="en-US" altLang="zh-CN" sz="2400" smtClean="0"/>
              <a:t>World-class universities have a significant measure of internal self-governance and an entrenched tradition. </a:t>
            </a:r>
          </a:p>
          <a:p>
            <a:pPr algn="just">
              <a:lnSpc>
                <a:spcPct val="100000"/>
              </a:lnSpc>
            </a:pPr>
            <a:r>
              <a:rPr lang="en-US" altLang="zh-CN" sz="2400" smtClean="0"/>
              <a:t>Adequate facilities for academic work are essential. </a:t>
            </a:r>
          </a:p>
          <a:p>
            <a:pPr algn="just">
              <a:lnSpc>
                <a:spcPct val="100000"/>
              </a:lnSpc>
            </a:pPr>
            <a:r>
              <a:rPr lang="en-US" altLang="zh-CN" sz="2400" smtClean="0"/>
              <a:t>Finally, and central to the academic enterprise, adequate funding must be available to support the research and teaching as well as the other functions of the university. </a:t>
            </a:r>
            <a:endParaRPr lang="zh-CN" altLang="en-US" sz="240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2800" smtClean="0">
                <a:latin typeface="Times New Roman" pitchFamily="18" charset="0"/>
              </a:rPr>
              <a:t>2. The National Strategies to Build World-class Universities </a:t>
            </a:r>
            <a:endParaRPr lang="zh-CN" altLang="en-US" smtClean="0"/>
          </a:p>
        </p:txBody>
      </p:sp>
      <p:sp>
        <p:nvSpPr>
          <p:cNvPr id="11267" name="内容占位符 2"/>
          <p:cNvSpPr>
            <a:spLocks noGrp="1"/>
          </p:cNvSpPr>
          <p:nvPr>
            <p:ph idx="1"/>
          </p:nvPr>
        </p:nvSpPr>
        <p:spPr>
          <a:xfrm>
            <a:off x="395288" y="1981200"/>
            <a:ext cx="8280400" cy="4114800"/>
          </a:xfrm>
        </p:spPr>
        <p:txBody>
          <a:bodyPr/>
          <a:lstStyle/>
          <a:p>
            <a:pPr algn="just"/>
            <a:r>
              <a:rPr lang="en-US" altLang="zh-CN" sz="2800" smtClean="0"/>
              <a:t>1. The  early initiatives to build key universities</a:t>
            </a:r>
          </a:p>
          <a:p>
            <a:pPr algn="just"/>
            <a:endParaRPr lang="en-US" altLang="zh-CN" smtClean="0"/>
          </a:p>
          <a:p>
            <a:pPr algn="just"/>
            <a:r>
              <a:rPr lang="en-US" altLang="zh-CN" sz="2400" smtClean="0"/>
              <a:t>In 1949, China had 205 colleges and universities, among them 124 are public while 81 are private .</a:t>
            </a:r>
          </a:p>
          <a:p>
            <a:pPr algn="just"/>
            <a:endParaRPr lang="en-US" altLang="zh-CN" sz="2400" smtClean="0"/>
          </a:p>
          <a:p>
            <a:pPr algn="just"/>
            <a:r>
              <a:rPr lang="en-US" altLang="zh-CN" sz="2400" smtClean="0"/>
              <a:t>China wants to train more qualified  engineers and relevant  talents to support the economic development, especially the development of heavy industry.</a:t>
            </a:r>
          </a:p>
          <a:p>
            <a:pPr algn="just"/>
            <a:endParaRPr lang="en-US" altLang="zh-CN" sz="2400" smtClean="0"/>
          </a:p>
          <a:p>
            <a:pPr algn="just"/>
            <a:r>
              <a:rPr lang="en-US" altLang="zh-CN" sz="2400" smtClean="0"/>
              <a:t>During 1951-1953, China reorganized its colleges and universities, following the Soviet Union model.</a:t>
            </a:r>
            <a:endParaRPr lang="zh-CN" altLang="en-US" sz="240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主题1">
  <a:themeElements>
    <a:clrScheme name="培训 1">
      <a:dk1>
        <a:srgbClr val="000000"/>
      </a:dk1>
      <a:lt1>
        <a:srgbClr val="FFFFFF"/>
      </a:lt1>
      <a:dk2>
        <a:srgbClr val="0000FF"/>
      </a:dk2>
      <a:lt2>
        <a:srgbClr val="FFCC66"/>
      </a:lt2>
      <a:accent1>
        <a:srgbClr val="00CCFF"/>
      </a:accent1>
      <a:accent2>
        <a:srgbClr val="FFFF00"/>
      </a:accent2>
      <a:accent3>
        <a:srgbClr val="AAAAFF"/>
      </a:accent3>
      <a:accent4>
        <a:srgbClr val="DADADA"/>
      </a:accent4>
      <a:accent5>
        <a:srgbClr val="AAE2FF"/>
      </a:accent5>
      <a:accent6>
        <a:srgbClr val="E7E700"/>
      </a:accent6>
      <a:hlink>
        <a:srgbClr val="FF0033"/>
      </a:hlink>
      <a:folHlink>
        <a:srgbClr val="3366FF"/>
      </a:folHlink>
    </a:clrScheme>
    <a:fontScheme name="培训">
      <a:majorFont>
        <a:latin typeface="Arial"/>
        <a:ea typeface="宋体"/>
        <a:cs typeface=""/>
      </a:majorFont>
      <a:minorFont>
        <a:latin typeface="Times New Roman"/>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培训 1">
        <a:dk1>
          <a:srgbClr val="000000"/>
        </a:dk1>
        <a:lt1>
          <a:srgbClr val="FFFFFF"/>
        </a:lt1>
        <a:dk2>
          <a:srgbClr val="0000FF"/>
        </a:dk2>
        <a:lt2>
          <a:srgbClr val="FFCC66"/>
        </a:lt2>
        <a:accent1>
          <a:srgbClr val="00CCFF"/>
        </a:accent1>
        <a:accent2>
          <a:srgbClr val="FFFF00"/>
        </a:accent2>
        <a:accent3>
          <a:srgbClr val="AAAAFF"/>
        </a:accent3>
        <a:accent4>
          <a:srgbClr val="DADADA"/>
        </a:accent4>
        <a:accent5>
          <a:srgbClr val="AAE2FF"/>
        </a:accent5>
        <a:accent6>
          <a:srgbClr val="E7E700"/>
        </a:accent6>
        <a:hlink>
          <a:srgbClr val="FF0033"/>
        </a:hlink>
        <a:folHlink>
          <a:srgbClr val="3366FF"/>
        </a:folHlink>
      </a:clrScheme>
      <a:clrMap bg1="dk2" tx1="lt1" bg2="dk1" tx2="lt2" accent1="accent1" accent2="accent2" accent3="accent3" accent4="accent4" accent5="accent5" accent6="accent6" hlink="hlink" folHlink="folHlink"/>
    </a:extraClrScheme>
    <a:extraClrScheme>
      <a:clrScheme name="培训 2">
        <a:dk1>
          <a:srgbClr val="000000"/>
        </a:dk1>
        <a:lt1>
          <a:srgbClr val="FFFFFF"/>
        </a:lt1>
        <a:dk2>
          <a:srgbClr val="000000"/>
        </a:dk2>
        <a:lt2>
          <a:srgbClr val="CCECFF"/>
        </a:lt2>
        <a:accent1>
          <a:srgbClr val="6699FF"/>
        </a:accent1>
        <a:accent2>
          <a:srgbClr val="00CCCC"/>
        </a:accent2>
        <a:accent3>
          <a:srgbClr val="FFFFFF"/>
        </a:accent3>
        <a:accent4>
          <a:srgbClr val="000000"/>
        </a:accent4>
        <a:accent5>
          <a:srgbClr val="B8CAFF"/>
        </a:accent5>
        <a:accent6>
          <a:srgbClr val="00B9B9"/>
        </a:accent6>
        <a:hlink>
          <a:srgbClr val="CC99FF"/>
        </a:hlink>
        <a:folHlink>
          <a:srgbClr val="66CCFF"/>
        </a:folHlink>
      </a:clrScheme>
      <a:clrMap bg1="lt1" tx1="dk1" bg2="lt2" tx2="dk2" accent1="accent1" accent2="accent2" accent3="accent3" accent4="accent4" accent5="accent5" accent6="accent6" hlink="hlink" folHlink="folHlink"/>
    </a:extraClrScheme>
    <a:extraClrScheme>
      <a:clrScheme name="培训 3">
        <a:dk1>
          <a:srgbClr val="000000"/>
        </a:dk1>
        <a:lt1>
          <a:srgbClr val="FFFFFF"/>
        </a:lt1>
        <a:dk2>
          <a:srgbClr val="000000"/>
        </a:dk2>
        <a:lt2>
          <a:srgbClr val="FFFFFF"/>
        </a:lt2>
        <a:accent1>
          <a:srgbClr val="CBCBCB"/>
        </a:accent1>
        <a:accent2>
          <a:srgbClr val="969696"/>
        </a:accent2>
        <a:accent3>
          <a:srgbClr val="FFFFFF"/>
        </a:accent3>
        <a:accent4>
          <a:srgbClr val="000000"/>
        </a:accent4>
        <a:accent5>
          <a:srgbClr val="E2E2E2"/>
        </a:accent5>
        <a:accent6>
          <a:srgbClr val="878787"/>
        </a:accent6>
        <a:hlink>
          <a:srgbClr val="5F5F5F"/>
        </a:hlink>
        <a:folHlink>
          <a:srgbClr val="EAEAEA"/>
        </a:folHlink>
      </a:clrScheme>
      <a:clrMap bg1="lt1" tx1="dk1" bg2="lt2" tx2="dk2" accent1="accent1" accent2="accent2" accent3="accent3" accent4="accent4" accent5="accent5" accent6="accent6" hlink="hlink" folHlink="folHlink"/>
    </a:extraClrScheme>
    <a:extraClrScheme>
      <a:clrScheme name="培训 4">
        <a:dk1>
          <a:srgbClr val="000000"/>
        </a:dk1>
        <a:lt1>
          <a:srgbClr val="FFFFFF"/>
        </a:lt1>
        <a:dk2>
          <a:srgbClr val="008080"/>
        </a:dk2>
        <a:lt2>
          <a:srgbClr val="FFCC66"/>
        </a:lt2>
        <a:accent1>
          <a:srgbClr val="0099CC"/>
        </a:accent1>
        <a:accent2>
          <a:srgbClr val="FFFF00"/>
        </a:accent2>
        <a:accent3>
          <a:srgbClr val="AAC0C0"/>
        </a:accent3>
        <a:accent4>
          <a:srgbClr val="DADADA"/>
        </a:accent4>
        <a:accent5>
          <a:srgbClr val="AACAE2"/>
        </a:accent5>
        <a:accent6>
          <a:srgbClr val="E7E700"/>
        </a:accent6>
        <a:hlink>
          <a:srgbClr val="6600CC"/>
        </a:hlink>
        <a:folHlink>
          <a:srgbClr val="009999"/>
        </a:folHlink>
      </a:clrScheme>
      <a:clrMap bg1="dk2" tx1="lt1" bg2="dk1" tx2="lt2" accent1="accent1" accent2="accent2" accent3="accent3" accent4="accent4" accent5="accent5" accent6="accent6" hlink="hlink" folHlink="folHlink"/>
    </a:extraClrScheme>
    <a:extraClrScheme>
      <a:clrScheme name="培训 5">
        <a:dk1>
          <a:srgbClr val="000000"/>
        </a:dk1>
        <a:lt1>
          <a:srgbClr val="FFFFFF"/>
        </a:lt1>
        <a:dk2>
          <a:srgbClr val="993300"/>
        </a:dk2>
        <a:lt2>
          <a:srgbClr val="FFCC66"/>
        </a:lt2>
        <a:accent1>
          <a:srgbClr val="FF6633"/>
        </a:accent1>
        <a:accent2>
          <a:srgbClr val="FFFF00"/>
        </a:accent2>
        <a:accent3>
          <a:srgbClr val="CAADAA"/>
        </a:accent3>
        <a:accent4>
          <a:srgbClr val="DADADA"/>
        </a:accent4>
        <a:accent5>
          <a:srgbClr val="FFB8AD"/>
        </a:accent5>
        <a:accent6>
          <a:srgbClr val="E7E700"/>
        </a:accent6>
        <a:hlink>
          <a:srgbClr val="CC0000"/>
        </a:hlink>
        <a:folHlink>
          <a:srgbClr val="CC66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主题1</Template>
  <TotalTime>3970</TotalTime>
  <Words>1959</Words>
  <Application>Microsoft Office PowerPoint</Application>
  <PresentationFormat>On-screen Show (4:3)</PresentationFormat>
  <Paragraphs>328</Paragraphs>
  <Slides>42</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42</vt:i4>
      </vt:variant>
    </vt:vector>
  </HeadingPairs>
  <TitlesOfParts>
    <vt:vector size="49" baseType="lpstr">
      <vt:lpstr>Arial</vt:lpstr>
      <vt:lpstr>宋体</vt:lpstr>
      <vt:lpstr>Times New Roman</vt:lpstr>
      <vt:lpstr>Wingdings</vt:lpstr>
      <vt:lpstr>Calibri</vt:lpstr>
      <vt:lpstr>楷体_GB2312</vt:lpstr>
      <vt:lpstr>主题1</vt:lpstr>
      <vt:lpstr>China‘s New Long March to World Class Universities: From “project 211” to “project 2011”</vt:lpstr>
      <vt:lpstr>Preface</vt:lpstr>
      <vt:lpstr>Slide 3</vt:lpstr>
      <vt:lpstr>Slide 4</vt:lpstr>
      <vt:lpstr>Outlines</vt:lpstr>
      <vt:lpstr>1. The Concept of  A World-class University</vt:lpstr>
      <vt:lpstr>1.1 Characteristics of  the concept of World-class University</vt:lpstr>
      <vt:lpstr>1.2 Some characteristics of a world-class university.</vt:lpstr>
      <vt:lpstr>2. The National Strategies to Build World-class Universities </vt:lpstr>
      <vt:lpstr>2.1 Key universities in 1950s</vt:lpstr>
      <vt:lpstr>Slide 11</vt:lpstr>
      <vt:lpstr>Slide 12</vt:lpstr>
      <vt:lpstr>Slide 13</vt:lpstr>
      <vt:lpstr>Slide 14</vt:lpstr>
      <vt:lpstr>2.2 Key universities in 1960s</vt:lpstr>
      <vt:lpstr>Slide 16</vt:lpstr>
      <vt:lpstr>2.3 key universities during the cultural  revolution</vt:lpstr>
      <vt:lpstr>2.4 key universities after the cultural revolution</vt:lpstr>
      <vt:lpstr>2.5 Project 211</vt:lpstr>
      <vt:lpstr>Slide 20</vt:lpstr>
      <vt:lpstr>Slide 21</vt:lpstr>
      <vt:lpstr>Slide 22</vt:lpstr>
      <vt:lpstr>2.6  Project 985</vt:lpstr>
      <vt:lpstr>Slide 24</vt:lpstr>
      <vt:lpstr>Slide 25</vt:lpstr>
      <vt:lpstr>Slide 26</vt:lpstr>
      <vt:lpstr>3. The Effects, Problems and Future Policy Trends to Enhance the Leading Universities in China </vt:lpstr>
      <vt:lpstr>Slide 28</vt:lpstr>
      <vt:lpstr>Slide 29</vt:lpstr>
      <vt:lpstr>Slide 30</vt:lpstr>
      <vt:lpstr>Slide 31</vt:lpstr>
      <vt:lpstr>3.2. The Problems and Future Challenges of the Leading Universities in China</vt:lpstr>
      <vt:lpstr>Slide 33</vt:lpstr>
      <vt:lpstr>Slide 34</vt:lpstr>
      <vt:lpstr>Slide 35</vt:lpstr>
      <vt:lpstr>3.3. Future Policy Trends in the National Strategy to Build World-class Universities in China</vt:lpstr>
      <vt:lpstr>Slide 37</vt:lpstr>
      <vt:lpstr>Slide 38</vt:lpstr>
      <vt:lpstr>Slide 39</vt:lpstr>
      <vt:lpstr>Slide 40</vt:lpstr>
      <vt:lpstr>Slide 41</vt:lpstr>
      <vt:lpstr>Slide 42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高等教育国际化:     国际经验与我国的政策走向</dc:title>
  <dc:creator>lenovo</dc:creator>
  <cp:lastModifiedBy>cj77467</cp:lastModifiedBy>
  <cp:revision>351</cp:revision>
  <dcterms:modified xsi:type="dcterms:W3CDTF">2013-01-31T07:40:46Z</dcterms:modified>
</cp:coreProperties>
</file>